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2" r:id="rId4"/>
  </p:sldMasterIdLst>
  <p:notesMasterIdLst>
    <p:notesMasterId r:id="rId36"/>
  </p:notesMasterIdLst>
  <p:handoutMasterIdLst>
    <p:handoutMasterId r:id="rId37"/>
  </p:handoutMasterIdLst>
  <p:sldIdLst>
    <p:sldId id="1450" r:id="rId5"/>
    <p:sldId id="1500" r:id="rId6"/>
    <p:sldId id="1502" r:id="rId7"/>
    <p:sldId id="1481" r:id="rId8"/>
    <p:sldId id="1482" r:id="rId9"/>
    <p:sldId id="1483" r:id="rId10"/>
    <p:sldId id="1484" r:id="rId11"/>
    <p:sldId id="1485" r:id="rId12"/>
    <p:sldId id="1486" r:id="rId13"/>
    <p:sldId id="1487" r:id="rId14"/>
    <p:sldId id="1488" r:id="rId15"/>
    <p:sldId id="1489" r:id="rId16"/>
    <p:sldId id="1490" r:id="rId17"/>
    <p:sldId id="1491" r:id="rId18"/>
    <p:sldId id="1492" r:id="rId19"/>
    <p:sldId id="1493" r:id="rId20"/>
    <p:sldId id="1494" r:id="rId21"/>
    <p:sldId id="1495" r:id="rId22"/>
    <p:sldId id="1453" r:id="rId23"/>
    <p:sldId id="1496" r:id="rId24"/>
    <p:sldId id="1503" r:id="rId25"/>
    <p:sldId id="1504" r:id="rId26"/>
    <p:sldId id="1505" r:id="rId27"/>
    <p:sldId id="1506" r:id="rId28"/>
    <p:sldId id="1510" r:id="rId29"/>
    <p:sldId id="1507" r:id="rId30"/>
    <p:sldId id="1508" r:id="rId31"/>
    <p:sldId id="1509" r:id="rId32"/>
    <p:sldId id="1499" r:id="rId33"/>
    <p:sldId id="1498" r:id="rId34"/>
    <p:sldId id="1326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3" userDrawn="1">
          <p15:clr>
            <a:srgbClr val="A4A3A4"/>
          </p15:clr>
        </p15:guide>
        <p15:guide id="2" pos="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00"/>
    <a:srgbClr val="0000FF"/>
    <a:srgbClr val="FFFFCC"/>
    <a:srgbClr val="FF00FF"/>
    <a:srgbClr val="99FF99"/>
    <a:srgbClr val="FF9999"/>
    <a:srgbClr val="FFCC66"/>
    <a:srgbClr val="505050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96754" autoAdjust="0"/>
  </p:normalViewPr>
  <p:slideViewPr>
    <p:cSldViewPr>
      <p:cViewPr varScale="1">
        <p:scale>
          <a:sx n="82" d="100"/>
          <a:sy n="82" d="100"/>
        </p:scale>
        <p:origin x="187" y="77"/>
      </p:cViewPr>
      <p:guideLst>
        <p:guide orient="horz" pos="2793"/>
        <p:guide pos="3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150" y="10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zuki Hideyuki" userId="930198860c8abc25" providerId="LiveId" clId="{222D96F2-997C-44C6-88B3-09C3A3FC016E}"/>
    <pc:docChg chg="undo custSel modSld">
      <pc:chgData name="Suzuki Hideyuki" userId="930198860c8abc25" providerId="LiveId" clId="{222D96F2-997C-44C6-88B3-09C3A3FC016E}" dt="2018-04-24T03:17:39.841" v="22" actId="20577"/>
      <pc:docMkLst>
        <pc:docMk/>
      </pc:docMkLst>
      <pc:sldChg chg="modSp">
        <pc:chgData name="Suzuki Hideyuki" userId="930198860c8abc25" providerId="LiveId" clId="{222D96F2-997C-44C6-88B3-09C3A3FC016E}" dt="2018-04-24T03:17:39.841" v="22" actId="20577"/>
        <pc:sldMkLst>
          <pc:docMk/>
          <pc:sldMk cId="3846077111" sldId="1468"/>
        </pc:sldMkLst>
        <pc:spChg chg="mod">
          <ac:chgData name="Suzuki Hideyuki" userId="930198860c8abc25" providerId="LiveId" clId="{222D96F2-997C-44C6-88B3-09C3A3FC016E}" dt="2018-04-24T03:17:39.841" v="22" actId="20577"/>
          <ac:spMkLst>
            <pc:docMk/>
            <pc:sldMk cId="3846077111" sldId="1468"/>
            <ac:spMk id="4" creationId="{19A4BDB0-8A15-4C9C-8AA8-411E73A8755F}"/>
          </ac:spMkLst>
        </pc:spChg>
      </pc:sldChg>
      <pc:sldChg chg="addSp delSp modSp">
        <pc:chgData name="Suzuki Hideyuki" userId="930198860c8abc25" providerId="LiveId" clId="{222D96F2-997C-44C6-88B3-09C3A3FC016E}" dt="2018-04-24T03:17:02.217" v="17" actId="22711"/>
        <pc:sldMkLst>
          <pc:docMk/>
          <pc:sldMk cId="1128874736" sldId="1475"/>
        </pc:sldMkLst>
        <pc:picChg chg="add mod">
          <ac:chgData name="Suzuki Hideyuki" userId="930198860c8abc25" providerId="LiveId" clId="{222D96F2-997C-44C6-88B3-09C3A3FC016E}" dt="2018-04-24T03:17:02.217" v="17" actId="22711"/>
          <ac:picMkLst>
            <pc:docMk/>
            <pc:sldMk cId="1128874736" sldId="1475"/>
            <ac:picMk id="6" creationId="{C00FBED1-4DD7-4184-86FD-55C410658BFD}"/>
          </ac:picMkLst>
        </pc:picChg>
        <pc:picChg chg="del mod">
          <ac:chgData name="Suzuki Hideyuki" userId="930198860c8abc25" providerId="LiveId" clId="{222D96F2-997C-44C6-88B3-09C3A3FC016E}" dt="2018-04-24T03:03:54.332" v="13" actId="478"/>
          <ac:picMkLst>
            <pc:docMk/>
            <pc:sldMk cId="1128874736" sldId="1475"/>
            <ac:picMk id="10" creationId="{86F9FAED-61D7-4CAD-8A32-265D91DE28B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5/20/2018 10:19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5/20/2018 10:17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5/20/2018 10:17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セッションタイトルを記入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154341" y="328910"/>
            <a:ext cx="5005912" cy="849463"/>
          </a:xfrm>
        </p:spPr>
        <p:txBody>
          <a:bodyPr lIns="182880" tIns="146304" rIns="182880" bIns="146304"/>
          <a:lstStyle>
            <a:lvl1pPr marL="0" indent="0" algn="r">
              <a:buNone/>
              <a:defRPr sz="3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altLang="ja-JP" dirty="0"/>
              <a:t>Session</a:t>
            </a:r>
            <a:r>
              <a:rPr lang="en-US" dirty="0"/>
              <a:t> Number Here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693" y="6521598"/>
            <a:ext cx="1945739" cy="26954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1" y="5297462"/>
            <a:ext cx="10058337" cy="78279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ea"/>
                <a:ea typeface="+mn-ea"/>
              </a:defRPr>
            </a:lvl1pPr>
            <a:lvl2pPr marL="36000" indent="0">
              <a:spcBef>
                <a:spcPts val="0"/>
              </a:spcBef>
              <a:buFontTx/>
              <a:buNone/>
              <a:defRPr sz="2000"/>
            </a:lvl2pPr>
          </a:lstStyle>
          <a:p>
            <a:pPr lvl="0"/>
            <a:r>
              <a:rPr lang="ja-JP" altLang="en-US" dirty="0"/>
              <a:t>登壇者名を記入</a:t>
            </a:r>
            <a:endParaRPr lang="en-US" altLang="ja-JP" dirty="0"/>
          </a:p>
          <a:p>
            <a:pPr lvl="1"/>
            <a:endParaRPr lang="ja-JP" alt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74701" y="4649390"/>
            <a:ext cx="10058337" cy="504056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ea"/>
                <a:ea typeface="+mn-ea"/>
              </a:defRPr>
            </a:lvl1pPr>
          </a:lstStyle>
          <a:p>
            <a:pPr lvl="0"/>
            <a:r>
              <a:rPr lang="ja-JP" altLang="en-US" dirty="0"/>
              <a:t>登壇者肩書きを記入</a:t>
            </a:r>
          </a:p>
        </p:txBody>
      </p:sp>
    </p:spTree>
    <p:extLst>
      <p:ext uri="{BB962C8B-B14F-4D97-AF65-F5344CB8AC3E}">
        <p14:creationId xmlns:p14="http://schemas.microsoft.com/office/powerpoint/2010/main" val="1306635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開発者向けコー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4F86746-9034-44F9-92A2-900006576D06}"/>
              </a:ext>
            </a:extLst>
          </p:cNvPr>
          <p:cNvGrpSpPr/>
          <p:nvPr userDrawn="1"/>
        </p:nvGrpSpPr>
        <p:grpSpPr>
          <a:xfrm>
            <a:off x="-1" y="-1489"/>
            <a:ext cx="12436475" cy="1160959"/>
            <a:chOff x="0" y="-1490828"/>
            <a:chExt cx="12436475" cy="1160959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CD2F508-6A6F-4D6F-B9D3-E8A0EB972537}"/>
                </a:ext>
              </a:extLst>
            </p:cNvPr>
            <p:cNvSpPr/>
            <p:nvPr userDrawn="1"/>
          </p:nvSpPr>
          <p:spPr bwMode="auto">
            <a:xfrm>
              <a:off x="0" y="-1490828"/>
              <a:ext cx="12436475" cy="1160959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20D9FF1-7902-4C4F-A20E-D51AB227E3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30942" y="-1378859"/>
              <a:ext cx="2605533" cy="104899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2F2077CE-E27D-47C0-B7F2-9DEF456B8B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1006" y="-1378859"/>
              <a:ext cx="2783886" cy="104899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5302250"/>
          </a:xfrm>
        </p:spPr>
        <p:txBody>
          <a:bodyPr/>
          <a:lstStyle>
            <a:lvl1pPr marL="0" indent="0" defTabSz="431800">
              <a:spcBef>
                <a:spcPts val="0"/>
              </a:spcBef>
              <a:buNone/>
              <a:defRPr sz="33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</a:defRPr>
            </a:lvl1pPr>
            <a:lvl2pPr marL="432000" indent="0">
              <a:spcBef>
                <a:spcPts val="0"/>
              </a:spcBef>
              <a:buFontTx/>
              <a:buNone/>
              <a:tabLst>
                <a:tab pos="444500" algn="l"/>
              </a:tabLst>
              <a:defRPr sz="3300">
                <a:latin typeface="Consolas" panose="020B0609020204030204" pitchFamily="49" charset="0"/>
                <a:ea typeface="+mn-ea"/>
              </a:defRPr>
            </a:lvl2pPr>
            <a:lvl3pPr marL="864000" indent="0">
              <a:spcBef>
                <a:spcPts val="0"/>
              </a:spcBef>
              <a:buNone/>
              <a:defRPr sz="3300">
                <a:latin typeface="Consolas" panose="020B0609020204030204" pitchFamily="49" charset="0"/>
                <a:ea typeface="+mn-ea"/>
              </a:defRPr>
            </a:lvl3pPr>
            <a:lvl4pPr marL="1296000" indent="0">
              <a:spcBef>
                <a:spcPts val="0"/>
              </a:spcBef>
              <a:buNone/>
              <a:defRPr sz="3300">
                <a:latin typeface="Consolas" panose="020B0609020204030204" pitchFamily="49" charset="0"/>
                <a:ea typeface="+mn-ea"/>
              </a:defRPr>
            </a:lvl4pPr>
            <a:lvl5pPr marL="1728000" indent="0">
              <a:spcBef>
                <a:spcPts val="0"/>
              </a:spcBef>
              <a:buNone/>
              <a:defRPr sz="3300">
                <a:latin typeface="Consolas" panose="020B0609020204030204" pitchFamily="49" charset="0"/>
                <a:ea typeface="+mn-ea"/>
              </a:defRPr>
            </a:lvl5pPr>
            <a:lvl6pPr marL="2160000" indent="0">
              <a:spcBef>
                <a:spcPts val="0"/>
              </a:spcBef>
              <a:buFontTx/>
              <a:buNone/>
              <a:defRPr sz="3300">
                <a:latin typeface="Consolas" panose="020B0609020204030204" pitchFamily="49" charset="0"/>
              </a:defRPr>
            </a:lvl6pPr>
          </a:lstStyle>
          <a:p>
            <a:pPr lvl="0"/>
            <a:r>
              <a:rPr lang="en-US" dirty="0"/>
              <a:t>Consolas</a:t>
            </a:r>
          </a:p>
          <a:p>
            <a:pPr lvl="1"/>
            <a:r>
              <a:rPr lang="en-US" dirty="0"/>
              <a:t>Consolas</a:t>
            </a:r>
          </a:p>
          <a:p>
            <a:pPr lvl="2"/>
            <a:r>
              <a:rPr lang="en-US" altLang="ja-JP" dirty="0"/>
              <a:t>Consolas</a:t>
            </a:r>
          </a:p>
          <a:p>
            <a:pPr lvl="3"/>
            <a:r>
              <a:rPr lang="en-US" altLang="ja-JP" dirty="0"/>
              <a:t>Consolas</a:t>
            </a:r>
          </a:p>
          <a:p>
            <a:pPr lvl="4"/>
            <a:r>
              <a:rPr lang="en-US" altLang="ja-JP" dirty="0"/>
              <a:t>Consolas</a:t>
            </a:r>
          </a:p>
          <a:p>
            <a:pPr lvl="5"/>
            <a:r>
              <a:rPr lang="en-US" sz="3300" dirty="0">
                <a:latin typeface="Consolas" panose="020B0609020204030204" pitchFamily="49" charset="0"/>
              </a:rPr>
              <a:t>Consolas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6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■サブタイトルとコンテンツ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631DA42-6835-452C-B5A2-6E5BC25716DC}"/>
              </a:ext>
            </a:extLst>
          </p:cNvPr>
          <p:cNvGrpSpPr/>
          <p:nvPr userDrawn="1"/>
        </p:nvGrpSpPr>
        <p:grpSpPr>
          <a:xfrm>
            <a:off x="0" y="-1290"/>
            <a:ext cx="12436475" cy="1160959"/>
            <a:chOff x="0" y="-1490828"/>
            <a:chExt cx="12436475" cy="116095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A6EA188-75CE-4E4E-8675-108C39E0D203}"/>
                </a:ext>
              </a:extLst>
            </p:cNvPr>
            <p:cNvSpPr/>
            <p:nvPr userDrawn="1"/>
          </p:nvSpPr>
          <p:spPr bwMode="auto">
            <a:xfrm>
              <a:off x="0" y="-1490828"/>
              <a:ext cx="12436475" cy="116095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AA5F9C9-A535-4942-9E0F-FEC61B45F0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30942" y="-1378859"/>
              <a:ext cx="2605533" cy="104899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DE85F1F0-FD75-4580-9187-25EB8492E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1006" y="-1378859"/>
              <a:ext cx="2783886" cy="104899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B8C8B14-8AA2-4D09-85D6-ACED6DC723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7" y="1174422"/>
            <a:ext cx="11887200" cy="738664"/>
          </a:xfrm>
        </p:spPr>
        <p:txBody>
          <a:bodyPr/>
          <a:lstStyle>
            <a:lvl1pPr marL="0" indent="0">
              <a:buFontTx/>
              <a:buNone/>
              <a:defRPr sz="36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6528" y="1913086"/>
            <a:ext cx="11887200" cy="2523768"/>
          </a:xfrm>
        </p:spPr>
        <p:txBody>
          <a:bodyPr/>
          <a:lstStyle>
            <a:lvl1pPr marL="0" indent="0">
              <a:buNone/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</a:defRPr>
            </a:lvl1pPr>
            <a:lvl2pPr marL="0" indent="0">
              <a:buFontTx/>
              <a:buNone/>
              <a:defRPr sz="2800">
                <a:latin typeface="+mn-lt"/>
                <a:ea typeface="+mn-ea"/>
              </a:defRPr>
            </a:lvl2pPr>
            <a:lvl3pPr marL="228600" indent="0">
              <a:buNone/>
              <a:defRPr sz="2400">
                <a:latin typeface="+mn-lt"/>
                <a:ea typeface="+mn-ea"/>
              </a:defRPr>
            </a:lvl3pPr>
            <a:lvl4pPr marL="457200" indent="0">
              <a:buNone/>
              <a:defRPr sz="2000">
                <a:latin typeface="+mn-lt"/>
                <a:ea typeface="+mn-ea"/>
              </a:defRPr>
            </a:lvl4pPr>
            <a:lvl5pPr marL="685800" indent="0">
              <a:buNone/>
              <a:defRPr sz="2000"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 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 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  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51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■サブタイトルとコンテン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8D1B2DD-F8C0-43C0-A1C7-3863A72B80F1}"/>
              </a:ext>
            </a:extLst>
          </p:cNvPr>
          <p:cNvGrpSpPr/>
          <p:nvPr userDrawn="1"/>
        </p:nvGrpSpPr>
        <p:grpSpPr>
          <a:xfrm>
            <a:off x="0" y="-1290"/>
            <a:ext cx="12436475" cy="1160959"/>
            <a:chOff x="0" y="-1490828"/>
            <a:chExt cx="12436475" cy="116095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674A668-A6EC-4FC4-AED7-B8D4EBD2D0A6}"/>
                </a:ext>
              </a:extLst>
            </p:cNvPr>
            <p:cNvSpPr/>
            <p:nvPr userDrawn="1"/>
          </p:nvSpPr>
          <p:spPr bwMode="auto">
            <a:xfrm>
              <a:off x="0" y="-1490828"/>
              <a:ext cx="12436475" cy="116095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F8C433-D77E-4A57-9C36-3264C5BB8C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30942" y="-1378859"/>
              <a:ext cx="2605533" cy="104899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16B24BE-F2CE-4282-B236-AD4D9C4B84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1006" y="-1378859"/>
              <a:ext cx="2783886" cy="1048990"/>
            </a:xfrm>
            <a:prstGeom prst="rect">
              <a:avLst/>
            </a:prstGeom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113EA82-31D7-4928-A461-35AB4A29B9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7" y="1174422"/>
            <a:ext cx="11887200" cy="738664"/>
          </a:xfrm>
        </p:spPr>
        <p:txBody>
          <a:bodyPr/>
          <a:lstStyle>
            <a:lvl1pPr marL="0" indent="0">
              <a:buFontTx/>
              <a:buNone/>
              <a:defRPr sz="36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9400" y="1917700"/>
            <a:ext cx="11887200" cy="2139047"/>
          </a:xfrm>
        </p:spPr>
        <p:txBody>
          <a:bodyPr>
            <a:spAutoFit/>
          </a:bodyPr>
          <a:lstStyle>
            <a:lvl1pPr>
              <a:defRPr sz="4000">
                <a:latin typeface="+mn-lt"/>
                <a:ea typeface="+mn-ea"/>
              </a:defRPr>
            </a:lvl1pPr>
            <a:lvl2pPr>
              <a:defRPr sz="2800">
                <a:latin typeface="+mn-lt"/>
                <a:ea typeface="+mn-ea"/>
              </a:defRPr>
            </a:lvl2pPr>
            <a:lvl3pPr>
              <a:defRPr sz="2400">
                <a:latin typeface="+mn-lt"/>
                <a:ea typeface="+mn-ea"/>
              </a:defRPr>
            </a:lvl3pPr>
            <a:lvl4pPr>
              <a:defRPr sz="2000"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7393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■タイトル/サブ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A4481E2-D059-4F5E-B7D0-9F19B5672338}"/>
              </a:ext>
            </a:extLst>
          </p:cNvPr>
          <p:cNvGrpSpPr/>
          <p:nvPr userDrawn="1"/>
        </p:nvGrpSpPr>
        <p:grpSpPr>
          <a:xfrm>
            <a:off x="0" y="-1290"/>
            <a:ext cx="12436475" cy="1160959"/>
            <a:chOff x="0" y="-1490828"/>
            <a:chExt cx="12436475" cy="1160959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8E6F313-D1C5-4A4B-A305-277C9409D8AA}"/>
                </a:ext>
              </a:extLst>
            </p:cNvPr>
            <p:cNvSpPr/>
            <p:nvPr userDrawn="1"/>
          </p:nvSpPr>
          <p:spPr bwMode="auto">
            <a:xfrm>
              <a:off x="0" y="-1490828"/>
              <a:ext cx="12436475" cy="116095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44ABBE8-8F79-4B06-BA94-AAF4935A15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30942" y="-1378859"/>
              <a:ext cx="2605533" cy="104899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F1EADAF-09A1-428F-A578-38363FAAA0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1006" y="-1378859"/>
              <a:ext cx="2783886" cy="104899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2B22D31-6BFD-4AAA-A216-E9594001E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7" y="1048990"/>
            <a:ext cx="11887200" cy="738664"/>
          </a:xfrm>
        </p:spPr>
        <p:txBody>
          <a:bodyPr/>
          <a:lstStyle>
            <a:lvl1pPr marL="0" indent="0">
              <a:buFontTx/>
              <a:buNone/>
              <a:defRPr sz="36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53555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ブランク アクセントカラ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726E456-A05A-4EAB-9438-4EC5C0D3F461}"/>
              </a:ext>
            </a:extLst>
          </p:cNvPr>
          <p:cNvSpPr/>
          <p:nvPr userDrawn="1"/>
        </p:nvSpPr>
        <p:spPr bwMode="auto">
          <a:xfrm>
            <a:off x="10178677" y="6377582"/>
            <a:ext cx="2232248" cy="55593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BB30B1-06E6-45D6-9C24-D032697F59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669" y="6521598"/>
            <a:ext cx="1946241" cy="26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4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右半分写真 薄灰色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849463"/>
          </a:xfrm>
        </p:spPr>
        <p:txBody>
          <a:bodyPr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19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□タイトルとコンテンツ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23768"/>
          </a:xfrm>
        </p:spPr>
        <p:txBody>
          <a:bodyPr/>
          <a:lstStyle>
            <a:lvl1pPr marL="0" indent="0">
              <a:buNone/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</a:defRPr>
            </a:lvl1pPr>
            <a:lvl2pPr marL="0" indent="0">
              <a:buFontTx/>
              <a:buNone/>
              <a:defRPr sz="2800">
                <a:latin typeface="+mn-lt"/>
                <a:ea typeface="+mn-ea"/>
              </a:defRPr>
            </a:lvl2pPr>
            <a:lvl3pPr marL="228600" indent="0">
              <a:buNone/>
              <a:defRPr sz="2400">
                <a:latin typeface="+mn-lt"/>
                <a:ea typeface="+mn-ea"/>
              </a:defRPr>
            </a:lvl3pPr>
            <a:lvl4pPr marL="457200" indent="0">
              <a:buNone/>
              <a:defRPr sz="2000">
                <a:latin typeface="+mn-lt"/>
                <a:ea typeface="+mn-ea"/>
              </a:defRPr>
            </a:lvl4pPr>
            <a:lvl5pPr marL="685800" indent="0">
              <a:buNone/>
              <a:defRPr sz="2000"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 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 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  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09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□タイトルとコンテン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139047"/>
          </a:xfrm>
        </p:spPr>
        <p:txBody>
          <a:bodyPr>
            <a:spAutoFit/>
          </a:bodyPr>
          <a:lstStyle>
            <a:lvl1pPr>
              <a:defRPr sz="4000">
                <a:latin typeface="+mn-lt"/>
                <a:ea typeface="+mn-ea"/>
              </a:defRPr>
            </a:lvl1pPr>
            <a:lvl2pPr>
              <a:defRPr sz="2800">
                <a:latin typeface="+mn-lt"/>
                <a:ea typeface="+mn-ea"/>
              </a:defRPr>
            </a:lvl2pPr>
            <a:lvl3pPr>
              <a:defRPr sz="2400">
                <a:latin typeface="+mn-lt"/>
                <a:ea typeface="+mn-ea"/>
              </a:defRPr>
            </a:lvl3pPr>
            <a:lvl4pPr>
              <a:defRPr sz="2000"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75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□タイトルのみ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締めのスライド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169565" y="6181418"/>
            <a:ext cx="11887199" cy="45704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5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© 2018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7557" y="112886"/>
            <a:ext cx="2029696" cy="746611"/>
          </a:xfrm>
          <a:prstGeom prst="rect">
            <a:avLst/>
          </a:prstGeom>
        </p:spPr>
      </p:pic>
      <p:sp>
        <p:nvSpPr>
          <p:cNvPr id="4" name="正方形/長方形 3"/>
          <p:cNvSpPr/>
          <p:nvPr userDrawn="1"/>
        </p:nvSpPr>
        <p:spPr>
          <a:xfrm>
            <a:off x="242773" y="6589941"/>
            <a:ext cx="1080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1000" dirty="0">
                <a:solidFill>
                  <a:schemeClr val="bg1"/>
                </a:solidFill>
                <a:latin typeface="+mn-lt"/>
                <a:ea typeface="+mn-ea"/>
              </a:rPr>
              <a:t>本情報の内容（添付文書、リンク先などを含む）は、作成日時点でのものであり、予告なく変更される場合があります。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321303-44AF-4494-802A-77CED2A69813}"/>
              </a:ext>
            </a:extLst>
          </p:cNvPr>
          <p:cNvSpPr/>
          <p:nvPr userDrawn="1"/>
        </p:nvSpPr>
        <p:spPr bwMode="auto">
          <a:xfrm>
            <a:off x="10178677" y="6377582"/>
            <a:ext cx="2232248" cy="555932"/>
          </a:xfrm>
          <a:prstGeom prst="rect">
            <a:avLst/>
          </a:prstGeom>
          <a:solidFill>
            <a:srgbClr val="1A1A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9F34732-76A6-4243-BECD-454BD24882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669" y="6521598"/>
            <a:ext cx="1946241" cy="26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D08C3C-A2D4-4DAD-BF56-3971F379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693" y="6521598"/>
            <a:ext cx="1945739" cy="2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2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黒背景 ノート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sz="4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67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□サブタイトルとコンテンツ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6528" y="1913086"/>
            <a:ext cx="11887200" cy="2523768"/>
          </a:xfrm>
        </p:spPr>
        <p:txBody>
          <a:bodyPr/>
          <a:lstStyle>
            <a:lvl1pPr marL="0" indent="0">
              <a:buNone/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</a:defRPr>
            </a:lvl1pPr>
            <a:lvl2pPr marL="0" indent="0">
              <a:buFontTx/>
              <a:buNone/>
              <a:defRPr sz="2800">
                <a:latin typeface="+mn-lt"/>
                <a:ea typeface="+mn-ea"/>
              </a:defRPr>
            </a:lvl2pPr>
            <a:lvl3pPr marL="228600" indent="0">
              <a:buNone/>
              <a:defRPr sz="2400">
                <a:latin typeface="+mn-lt"/>
                <a:ea typeface="+mn-ea"/>
              </a:defRPr>
            </a:lvl3pPr>
            <a:lvl4pPr marL="457200" indent="0">
              <a:buNone/>
              <a:defRPr sz="2000">
                <a:latin typeface="+mn-lt"/>
                <a:ea typeface="+mn-ea"/>
              </a:defRPr>
            </a:lvl4pPr>
            <a:lvl5pPr marL="685800" indent="0">
              <a:buNone/>
              <a:defRPr sz="2000"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 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 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  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B8C8B14-8AA2-4D09-85D6-ACED6DC723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7" y="1174422"/>
            <a:ext cx="11887200" cy="738664"/>
          </a:xfrm>
        </p:spPr>
        <p:txBody>
          <a:bodyPr/>
          <a:lstStyle>
            <a:lvl1pPr marL="0" indent="0">
              <a:buFontTx/>
              <a:buNone/>
              <a:defRPr sz="36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5327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□サブタイトルとコンテン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9400" y="1917700"/>
            <a:ext cx="11887200" cy="2139047"/>
          </a:xfrm>
        </p:spPr>
        <p:txBody>
          <a:bodyPr>
            <a:spAutoFit/>
          </a:bodyPr>
          <a:lstStyle>
            <a:lvl1pPr>
              <a:defRPr sz="4000">
                <a:latin typeface="+mn-lt"/>
                <a:ea typeface="+mn-ea"/>
              </a:defRPr>
            </a:lvl1pPr>
            <a:lvl2pPr>
              <a:defRPr sz="2800">
                <a:latin typeface="+mn-lt"/>
                <a:ea typeface="+mn-ea"/>
              </a:defRPr>
            </a:lvl2pPr>
            <a:lvl3pPr>
              <a:defRPr sz="2400">
                <a:latin typeface="+mn-lt"/>
                <a:ea typeface="+mn-ea"/>
              </a:defRPr>
            </a:lvl3pPr>
            <a:lvl4pPr>
              <a:defRPr sz="2000"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113EA82-31D7-4928-A461-35AB4A29B9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7" y="1174422"/>
            <a:ext cx="11887200" cy="738664"/>
          </a:xfrm>
        </p:spPr>
        <p:txBody>
          <a:bodyPr/>
          <a:lstStyle>
            <a:lvl1pPr marL="0" indent="0">
              <a:buFontTx/>
              <a:buNone/>
              <a:defRPr sz="36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22248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□タイトル/サブ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2B22D31-6BFD-4AAA-A216-E9594001E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7" y="1048990"/>
            <a:ext cx="11887200" cy="738664"/>
          </a:xfrm>
        </p:spPr>
        <p:txBody>
          <a:bodyPr/>
          <a:lstStyle>
            <a:lvl1pPr marL="0" indent="0">
              <a:buFontTx/>
              <a:buNone/>
              <a:defRPr sz="36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8824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デ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ja-JP" dirty="0"/>
              <a:t>Demo title</a:t>
            </a:r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D08C3C-A2D4-4DAD-BF56-3971F379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693" y="6521598"/>
            <a:ext cx="1945739" cy="269540"/>
          </a:xfrm>
          <a:prstGeom prst="rect">
            <a:avLst/>
          </a:prstGeom>
        </p:spPr>
      </p:pic>
      <p:sp>
        <p:nvSpPr>
          <p:cNvPr id="6" name="テキスト プレースホルダー 14">
            <a:extLst>
              <a:ext uri="{FF2B5EF4-FFF2-40B4-BE49-F238E27FC236}">
                <a16:creationId xmlns:a16="http://schemas.microsoft.com/office/drawing/2014/main" id="{51EEE6E7-9855-4E6F-8E12-77FC5122D6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613" y="4433366"/>
            <a:ext cx="10574338" cy="677108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1" lang="en-US" altLang="ja-JP" dirty="0"/>
              <a:t>Demo Speaker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7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ビデオ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ja-JP" dirty="0"/>
              <a:t>Video title</a:t>
            </a:r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D08C3C-A2D4-4DAD-BF56-3971F379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693" y="6521598"/>
            <a:ext cx="1945739" cy="2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6925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■タイトルとコンテンツ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CFA5CFD-7B55-4BEE-93F0-59F9BB5A6F81}"/>
              </a:ext>
            </a:extLst>
          </p:cNvPr>
          <p:cNvGrpSpPr/>
          <p:nvPr userDrawn="1"/>
        </p:nvGrpSpPr>
        <p:grpSpPr>
          <a:xfrm>
            <a:off x="0" y="-1290"/>
            <a:ext cx="12436475" cy="1160959"/>
            <a:chOff x="0" y="-1490828"/>
            <a:chExt cx="12436475" cy="1160959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42CD46E-5FA5-4F63-A586-91A0AE72BF69}"/>
                </a:ext>
              </a:extLst>
            </p:cNvPr>
            <p:cNvSpPr/>
            <p:nvPr userDrawn="1"/>
          </p:nvSpPr>
          <p:spPr bwMode="auto">
            <a:xfrm>
              <a:off x="0" y="-1490828"/>
              <a:ext cx="12436475" cy="116095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5778264-7C68-480E-B20F-92988A6CAC5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30942" y="-1378859"/>
              <a:ext cx="2605533" cy="104899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272D438-8A43-46C6-B9D1-4CA0DB1CD7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1006" y="-1378859"/>
              <a:ext cx="2783886" cy="104899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23768"/>
          </a:xfrm>
        </p:spPr>
        <p:txBody>
          <a:bodyPr/>
          <a:lstStyle>
            <a:lvl1pPr marL="0" indent="0">
              <a:buNone/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</a:defRPr>
            </a:lvl1pPr>
            <a:lvl2pPr marL="0" indent="0">
              <a:buFontTx/>
              <a:buNone/>
              <a:defRPr sz="2800">
                <a:latin typeface="+mn-lt"/>
                <a:ea typeface="+mn-ea"/>
              </a:defRPr>
            </a:lvl2pPr>
            <a:lvl3pPr marL="228600" indent="0">
              <a:buNone/>
              <a:defRPr sz="2400">
                <a:latin typeface="+mn-lt"/>
                <a:ea typeface="+mn-ea"/>
              </a:defRPr>
            </a:lvl3pPr>
            <a:lvl4pPr marL="457200" indent="0">
              <a:buNone/>
              <a:defRPr sz="2000">
                <a:latin typeface="+mn-lt"/>
                <a:ea typeface="+mn-ea"/>
              </a:defRPr>
            </a:lvl4pPr>
            <a:lvl5pPr marL="685800" indent="0">
              <a:buNone/>
              <a:defRPr sz="2000"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 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 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  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48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■タイトルとコンテン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CEC78B4-4C66-484B-BD0A-0EF670AFBE30}"/>
              </a:ext>
            </a:extLst>
          </p:cNvPr>
          <p:cNvGrpSpPr/>
          <p:nvPr userDrawn="1"/>
        </p:nvGrpSpPr>
        <p:grpSpPr>
          <a:xfrm>
            <a:off x="0" y="-1290"/>
            <a:ext cx="12436475" cy="1160959"/>
            <a:chOff x="0" y="-1490828"/>
            <a:chExt cx="12436475" cy="1160959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3AF0C13-8664-471A-99E3-E3417D533FE4}"/>
                </a:ext>
              </a:extLst>
            </p:cNvPr>
            <p:cNvSpPr/>
            <p:nvPr userDrawn="1"/>
          </p:nvSpPr>
          <p:spPr bwMode="auto">
            <a:xfrm>
              <a:off x="0" y="-1490828"/>
              <a:ext cx="12436475" cy="116095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701377B-4DFB-4D0A-ACF8-5D9F2C0940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30942" y="-1378859"/>
              <a:ext cx="2605533" cy="104899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0B6DC5A-813A-44B0-99B9-D6E947670D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1006" y="-1378859"/>
              <a:ext cx="2783886" cy="1048990"/>
            </a:xfrm>
            <a:prstGeom prst="rect">
              <a:avLst/>
            </a:prstGeom>
          </p:spPr>
        </p:pic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139047"/>
          </a:xfrm>
        </p:spPr>
        <p:txBody>
          <a:bodyPr>
            <a:spAutoFit/>
          </a:bodyPr>
          <a:lstStyle>
            <a:lvl1pPr>
              <a:defRPr sz="4000">
                <a:latin typeface="+mn-lt"/>
                <a:ea typeface="+mn-ea"/>
              </a:defRPr>
            </a:lvl1pPr>
            <a:lvl2pPr>
              <a:defRPr sz="2800">
                <a:latin typeface="+mn-lt"/>
                <a:ea typeface="+mn-ea"/>
              </a:defRPr>
            </a:lvl2pPr>
            <a:lvl3pPr>
              <a:defRPr sz="2400">
                <a:latin typeface="+mn-lt"/>
                <a:ea typeface="+mn-ea"/>
              </a:defRPr>
            </a:lvl3pPr>
            <a:lvl4pPr>
              <a:defRPr sz="2000"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9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■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9334C68-C601-471C-8DE1-D099CC86BB1A}"/>
              </a:ext>
            </a:extLst>
          </p:cNvPr>
          <p:cNvGrpSpPr/>
          <p:nvPr userDrawn="1"/>
        </p:nvGrpSpPr>
        <p:grpSpPr>
          <a:xfrm>
            <a:off x="0" y="-1290"/>
            <a:ext cx="12436475" cy="1160959"/>
            <a:chOff x="0" y="-1490828"/>
            <a:chExt cx="12436475" cy="116095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DFED6B1-450A-4FDE-AAF6-4D601F8478E9}"/>
                </a:ext>
              </a:extLst>
            </p:cNvPr>
            <p:cNvSpPr/>
            <p:nvPr userDrawn="1"/>
          </p:nvSpPr>
          <p:spPr bwMode="auto">
            <a:xfrm>
              <a:off x="0" y="-1490828"/>
              <a:ext cx="12436475" cy="116095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D634CF2-5AE4-4267-B02E-E227FAD9CF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30942" y="-1378859"/>
              <a:ext cx="2605533" cy="104899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E2D5E1C-778D-4748-9293-23B10D6853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1006" y="-1378859"/>
              <a:ext cx="2783886" cy="104899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0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ブランク 黒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7282DA-348A-42F5-AA99-AD8271C15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693" y="6521598"/>
            <a:ext cx="1945739" cy="2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1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302176"/>
            <a:ext cx="11887198" cy="258532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0088AE7-3791-4AF4-9EB5-9A8EED5C3C51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693" y="6521979"/>
            <a:ext cx="1945739" cy="268778"/>
          </a:xfrm>
          <a:prstGeom prst="rect">
            <a:avLst/>
          </a:prstGeom>
        </p:spPr>
      </p:pic>
      <p:pic>
        <p:nvPicPr>
          <p:cNvPr id="14" name="NEW Brand Colors 2018">
            <a:extLst>
              <a:ext uri="{FF2B5EF4-FFF2-40B4-BE49-F238E27FC236}">
                <a16:creationId xmlns:a16="http://schemas.microsoft.com/office/drawing/2014/main" id="{FA837733-86CD-44C2-99A4-D273CD757B42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12297" y="2942644"/>
            <a:ext cx="6858000" cy="9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5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93" r:id="rId2"/>
    <p:sldLayoutId id="2147484392" r:id="rId3"/>
    <p:sldLayoutId id="2147484431" r:id="rId4"/>
    <p:sldLayoutId id="2147484390" r:id="rId5"/>
    <p:sldLayoutId id="2147484403" r:id="rId6"/>
    <p:sldLayoutId id="2147484424" r:id="rId7"/>
    <p:sldLayoutId id="2147484425" r:id="rId8"/>
    <p:sldLayoutId id="2147484394" r:id="rId9"/>
    <p:sldLayoutId id="2147484430" r:id="rId10"/>
    <p:sldLayoutId id="2147484426" r:id="rId11"/>
    <p:sldLayoutId id="2147484427" r:id="rId12"/>
    <p:sldLayoutId id="2147484428" r:id="rId13"/>
    <p:sldLayoutId id="2147484395" r:id="rId14"/>
    <p:sldLayoutId id="2147484396" r:id="rId15"/>
    <p:sldLayoutId id="2147484423" r:id="rId16"/>
    <p:sldLayoutId id="2147484385" r:id="rId17"/>
    <p:sldLayoutId id="2147484405" r:id="rId18"/>
    <p:sldLayoutId id="2147484398" r:id="rId19"/>
    <p:sldLayoutId id="2147484399" r:id="rId20"/>
    <p:sldLayoutId id="2147484421" r:id="rId21"/>
    <p:sldLayoutId id="2147484422" r:id="rId22"/>
    <p:sldLayoutId id="2147484389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>
          <a:tab pos="1349375" algn="l"/>
        </a:tabLst>
        <a:defRPr kumimoji="1"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7664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570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185" userDrawn="1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Fujiwo/CSharpNeuralNetworkSample-AI-decode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Fujiwo/CSharpNeuralNetworkSample-AI-decode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07E69A6-EAA5-4CFA-B739-81EE0946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1885551" cy="1828786"/>
          </a:xfrm>
        </p:spPr>
        <p:txBody>
          <a:bodyPr/>
          <a:lstStyle/>
          <a:p>
            <a:r>
              <a:rPr lang="ja-JP" altLang="en-US" dirty="0"/>
              <a:t> </a:t>
            </a:r>
            <a:r>
              <a:rPr lang="en-US" altLang="ja-JP" sz="4800" dirty="0"/>
              <a:t>C# </a:t>
            </a:r>
            <a:r>
              <a:rPr lang="ja-JP" altLang="en-US" sz="4800" dirty="0"/>
              <a:t>でニューラルネットワークをスクラッチで書いて</a:t>
            </a:r>
            <a:br>
              <a:rPr lang="en-US" altLang="ja-JP" sz="4800" dirty="0"/>
            </a:br>
            <a:r>
              <a:rPr lang="ja-JP" altLang="en-US" sz="4800" dirty="0"/>
              <a:t>機械学習の原理を理解しよう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803CA7F-ED27-4D8D-AAFC-639DA11E0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AI61</a:t>
            </a:r>
            <a:endParaRPr kumimoji="1"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5DF4696-AF54-42D5-B90D-C56A3767CA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ja-JP" altLang="en-US" dirty="0"/>
              <a:t>小島 富治雄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9F07492-F305-403C-AEAC-99375634A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ja-JP" altLang="en-US" dirty="0"/>
              <a:t>福井コンピュータホールディングス株式会社</a:t>
            </a:r>
          </a:p>
        </p:txBody>
      </p:sp>
    </p:spTree>
    <p:extLst>
      <p:ext uri="{BB962C8B-B14F-4D97-AF65-F5344CB8AC3E}">
        <p14:creationId xmlns:p14="http://schemas.microsoft.com/office/powerpoint/2010/main" val="125627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C5CD9AE-DBB5-43B9-8266-1483C5EF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人工知能と機械学習</a:t>
            </a:r>
            <a:endParaRPr kumimoji="1" lang="ja-JP" altLang="en-US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59C8B571-DAF2-4782-8B5E-18B3A989067D}"/>
              </a:ext>
            </a:extLst>
          </p:cNvPr>
          <p:cNvSpPr/>
          <p:nvPr/>
        </p:nvSpPr>
        <p:spPr>
          <a:xfrm>
            <a:off x="2847630" y="1759615"/>
            <a:ext cx="6297475" cy="48510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836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E6C801-83BE-4E8F-AA07-39358A68F0DC}"/>
              </a:ext>
            </a:extLst>
          </p:cNvPr>
          <p:cNvSpPr txBox="1"/>
          <p:nvPr/>
        </p:nvSpPr>
        <p:spPr>
          <a:xfrm>
            <a:off x="4914708" y="2096375"/>
            <a:ext cx="2042335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48" dirty="0">
                <a:latin typeface="+mn-ea"/>
              </a:rPr>
              <a:t>人工知能 </a:t>
            </a:r>
            <a:r>
              <a:rPr kumimoji="1" lang="en-US" altLang="ja-JP" sz="2448" dirty="0">
                <a:latin typeface="+mn-ea"/>
              </a:rPr>
              <a:t>(AI)</a:t>
            </a:r>
            <a:endParaRPr kumimoji="1" lang="ja-JP" altLang="en-US" sz="2448" dirty="0">
              <a:latin typeface="+mn-ea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19CBF47-579D-4961-8CEC-AD5433D415A2}"/>
              </a:ext>
            </a:extLst>
          </p:cNvPr>
          <p:cNvSpPr/>
          <p:nvPr/>
        </p:nvSpPr>
        <p:spPr>
          <a:xfrm>
            <a:off x="3569516" y="2789491"/>
            <a:ext cx="4853704" cy="36316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836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B28098-F060-47EC-9AD6-02BF0B7FB83D}"/>
              </a:ext>
            </a:extLst>
          </p:cNvPr>
          <p:cNvSpPr txBox="1"/>
          <p:nvPr/>
        </p:nvSpPr>
        <p:spPr>
          <a:xfrm>
            <a:off x="4866476" y="3153221"/>
            <a:ext cx="2189478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48" dirty="0">
                <a:latin typeface="+mn-ea"/>
              </a:rPr>
              <a:t>機械学習 </a:t>
            </a:r>
            <a:r>
              <a:rPr kumimoji="1" lang="en-US" altLang="ja-JP" sz="2448" dirty="0">
                <a:latin typeface="+mn-ea"/>
              </a:rPr>
              <a:t>(ML)</a:t>
            </a:r>
            <a:endParaRPr kumimoji="1" lang="ja-JP" altLang="en-US" sz="2448" dirty="0">
              <a:latin typeface="+mn-ea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789FF97F-11D3-4DB7-B1FC-23DC2CA2FD32}"/>
              </a:ext>
            </a:extLst>
          </p:cNvPr>
          <p:cNvSpPr/>
          <p:nvPr/>
        </p:nvSpPr>
        <p:spPr>
          <a:xfrm>
            <a:off x="4012581" y="3931135"/>
            <a:ext cx="3967569" cy="22677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836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587CEA-7451-4696-9537-D6E2A738CCFB}"/>
              </a:ext>
            </a:extLst>
          </p:cNvPr>
          <p:cNvSpPr txBox="1"/>
          <p:nvPr/>
        </p:nvSpPr>
        <p:spPr>
          <a:xfrm>
            <a:off x="4790451" y="4605297"/>
            <a:ext cx="2241795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48" dirty="0">
                <a:latin typeface="+mn-ea"/>
              </a:rPr>
              <a:t>Deep Learning</a:t>
            </a:r>
            <a:endParaRPr kumimoji="1" lang="ja-JP" altLang="en-US" sz="2448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01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8B33D51-2F0C-42E3-92C9-554FB975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 ネットワークとは</a:t>
            </a:r>
            <a:endParaRPr kumimoji="1" lang="ja-JP" altLang="en-US" dirty="0"/>
          </a:p>
        </p:txBody>
      </p:sp>
      <p:pic>
        <p:nvPicPr>
          <p:cNvPr id="4" name="図 3" descr="動物, 無脊椎動物, 節足動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F02647F-B9E3-4359-8F85-CC98038985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101" y="1467423"/>
            <a:ext cx="7172499" cy="47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8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154CD956-8613-4DED-BB3C-7DF1FD69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71" y="1156539"/>
            <a:ext cx="6448070" cy="551588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25C81BAB-8847-4B37-8B0F-47048609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神経細胞のネットワーク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33E591-9CB8-4521-B238-005BBED25FD1}"/>
              </a:ext>
            </a:extLst>
          </p:cNvPr>
          <p:cNvSpPr txBox="1"/>
          <p:nvPr/>
        </p:nvSpPr>
        <p:spPr>
          <a:xfrm>
            <a:off x="4573459" y="3704423"/>
            <a:ext cx="600164" cy="420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入力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AD52BB-7CED-429F-9CEF-9B0A2BC7908B}"/>
              </a:ext>
            </a:extLst>
          </p:cNvPr>
          <p:cNvSpPr/>
          <p:nvPr/>
        </p:nvSpPr>
        <p:spPr bwMode="auto">
          <a:xfrm>
            <a:off x="4407394" y="2653334"/>
            <a:ext cx="1152128" cy="1440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40DB43-8FB9-4896-8224-574AB3185C5E}"/>
              </a:ext>
            </a:extLst>
          </p:cNvPr>
          <p:cNvSpPr txBox="1"/>
          <p:nvPr/>
        </p:nvSpPr>
        <p:spPr>
          <a:xfrm>
            <a:off x="6671846" y="2587291"/>
            <a:ext cx="600164" cy="42011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出力</a:t>
            </a:r>
            <a:endParaRPr kumimoji="1" lang="ja-JP" alt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27F2245-4EBE-4873-BBAF-EA40655898DF}"/>
              </a:ext>
            </a:extLst>
          </p:cNvPr>
          <p:cNvSpPr txBox="1"/>
          <p:nvPr/>
        </p:nvSpPr>
        <p:spPr>
          <a:xfrm>
            <a:off x="5176407" y="2377234"/>
            <a:ext cx="600164" cy="420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入力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ACF90F0-ADF6-46C6-814C-53949A1ED124}"/>
              </a:ext>
            </a:extLst>
          </p:cNvPr>
          <p:cNvSpPr txBox="1"/>
          <p:nvPr/>
        </p:nvSpPr>
        <p:spPr>
          <a:xfrm>
            <a:off x="4190345" y="2377235"/>
            <a:ext cx="600164" cy="42011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出力</a:t>
            </a:r>
            <a:endParaRPr kumimoji="1" lang="ja-JP" alt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5572B84-32D2-44A7-AE53-0AA6B3F93B62}"/>
              </a:ext>
            </a:extLst>
          </p:cNvPr>
          <p:cNvSpPr txBox="1"/>
          <p:nvPr/>
        </p:nvSpPr>
        <p:spPr>
          <a:xfrm>
            <a:off x="3453392" y="4448748"/>
            <a:ext cx="600164" cy="42011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出力</a:t>
            </a:r>
            <a:endParaRPr kumimoji="1" lang="ja-JP" alt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51058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20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94C36D-1E82-48A4-9634-B0EB65591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2" y="1167509"/>
            <a:ext cx="11365788" cy="80021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神経細胞のネットワークを模倣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1557184-7A60-4BA1-8D77-758D3240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ニューラル ネットワーク</a:t>
            </a: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81A09823-DF8D-44EF-8806-7519ED91EC16}"/>
              </a:ext>
            </a:extLst>
          </p:cNvPr>
          <p:cNvSpPr/>
          <p:nvPr/>
        </p:nvSpPr>
        <p:spPr bwMode="auto">
          <a:xfrm>
            <a:off x="3877087" y="2760384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B530914D-B2DE-4C5F-B415-A44D2EAEE751}"/>
              </a:ext>
            </a:extLst>
          </p:cNvPr>
          <p:cNvSpPr/>
          <p:nvPr/>
        </p:nvSpPr>
        <p:spPr bwMode="auto">
          <a:xfrm>
            <a:off x="3877087" y="4177366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854D051E-6322-4E41-BDBC-54B3C74AD767}"/>
              </a:ext>
            </a:extLst>
          </p:cNvPr>
          <p:cNvSpPr/>
          <p:nvPr/>
        </p:nvSpPr>
        <p:spPr bwMode="auto">
          <a:xfrm>
            <a:off x="5470713" y="3461510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561586B3-CABF-4A34-8ADF-222A95B84AA9}"/>
              </a:ext>
            </a:extLst>
          </p:cNvPr>
          <p:cNvSpPr/>
          <p:nvPr/>
        </p:nvSpPr>
        <p:spPr bwMode="auto">
          <a:xfrm>
            <a:off x="5472182" y="1916126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07517C17-DF64-4D76-8779-F7BEE7DEC094}"/>
              </a:ext>
            </a:extLst>
          </p:cNvPr>
          <p:cNvSpPr/>
          <p:nvPr/>
        </p:nvSpPr>
        <p:spPr bwMode="auto">
          <a:xfrm>
            <a:off x="5470713" y="4938504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64524B23-769E-4125-98A3-C9B845D4337E}"/>
              </a:ext>
            </a:extLst>
          </p:cNvPr>
          <p:cNvSpPr/>
          <p:nvPr/>
        </p:nvSpPr>
        <p:spPr bwMode="auto">
          <a:xfrm>
            <a:off x="7064339" y="2760384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637E5AE8-4501-4688-8BD9-F8D91E08C33F}"/>
              </a:ext>
            </a:extLst>
          </p:cNvPr>
          <p:cNvSpPr/>
          <p:nvPr/>
        </p:nvSpPr>
        <p:spPr bwMode="auto">
          <a:xfrm>
            <a:off x="7064339" y="4177366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03D9420-3D93-44D2-91A5-53BFA2065D86}"/>
              </a:ext>
            </a:extLst>
          </p:cNvPr>
          <p:cNvCxnSpPr/>
          <p:nvPr/>
        </p:nvCxnSpPr>
        <p:spPr>
          <a:xfrm flipV="1">
            <a:off x="4731163" y="2561158"/>
            <a:ext cx="739550" cy="36004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D5A0DB6E-B168-4429-8EE3-DC2299F63592}"/>
              </a:ext>
            </a:extLst>
          </p:cNvPr>
          <p:cNvCxnSpPr>
            <a:cxnSpLocks/>
          </p:cNvCxnSpPr>
          <p:nvPr/>
        </p:nvCxnSpPr>
        <p:spPr>
          <a:xfrm>
            <a:off x="4779930" y="3310514"/>
            <a:ext cx="609325" cy="37594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B98F2C55-A81D-4777-9CCD-854D02D70186}"/>
              </a:ext>
            </a:extLst>
          </p:cNvPr>
          <p:cNvCxnSpPr>
            <a:cxnSpLocks/>
          </p:cNvCxnSpPr>
          <p:nvPr/>
        </p:nvCxnSpPr>
        <p:spPr>
          <a:xfrm>
            <a:off x="4597167" y="3621973"/>
            <a:ext cx="936104" cy="131545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34B95EE-F127-4219-B099-E6D4FD46258C}"/>
              </a:ext>
            </a:extLst>
          </p:cNvPr>
          <p:cNvCxnSpPr>
            <a:cxnSpLocks/>
          </p:cNvCxnSpPr>
          <p:nvPr/>
        </p:nvCxnSpPr>
        <p:spPr>
          <a:xfrm flipV="1">
            <a:off x="4642810" y="2805099"/>
            <a:ext cx="971919" cy="1372267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1B956E65-377E-4AAB-9320-7079A8B17F81}"/>
              </a:ext>
            </a:extLst>
          </p:cNvPr>
          <p:cNvCxnSpPr>
            <a:cxnSpLocks/>
          </p:cNvCxnSpPr>
          <p:nvPr/>
        </p:nvCxnSpPr>
        <p:spPr>
          <a:xfrm flipV="1">
            <a:off x="4731163" y="4081400"/>
            <a:ext cx="679884" cy="30511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57C37DE-9E1A-48DC-A144-52F874FEB147}"/>
              </a:ext>
            </a:extLst>
          </p:cNvPr>
          <p:cNvCxnSpPr>
            <a:cxnSpLocks/>
          </p:cNvCxnSpPr>
          <p:nvPr/>
        </p:nvCxnSpPr>
        <p:spPr>
          <a:xfrm>
            <a:off x="4759071" y="4801950"/>
            <a:ext cx="651976" cy="29593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3B208EDC-5EF3-4040-913A-1DA1745B7F45}"/>
              </a:ext>
            </a:extLst>
          </p:cNvPr>
          <p:cNvCxnSpPr>
            <a:cxnSpLocks/>
          </p:cNvCxnSpPr>
          <p:nvPr/>
        </p:nvCxnSpPr>
        <p:spPr>
          <a:xfrm>
            <a:off x="6376554" y="2561158"/>
            <a:ext cx="687785" cy="36004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41588DCA-6E47-4362-AC09-43C4702B7567}"/>
              </a:ext>
            </a:extLst>
          </p:cNvPr>
          <p:cNvCxnSpPr>
            <a:cxnSpLocks/>
          </p:cNvCxnSpPr>
          <p:nvPr/>
        </p:nvCxnSpPr>
        <p:spPr>
          <a:xfrm>
            <a:off x="6109335" y="2797503"/>
            <a:ext cx="955004" cy="1473368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082C9F69-FF93-4ED4-865D-1FBA616DA2DB}"/>
              </a:ext>
            </a:extLst>
          </p:cNvPr>
          <p:cNvCxnSpPr>
            <a:cxnSpLocks/>
          </p:cNvCxnSpPr>
          <p:nvPr/>
        </p:nvCxnSpPr>
        <p:spPr>
          <a:xfrm flipV="1">
            <a:off x="6406247" y="3405314"/>
            <a:ext cx="658092" cy="27594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694664BE-B753-4C2D-B19F-08CEEB3327D2}"/>
              </a:ext>
            </a:extLst>
          </p:cNvPr>
          <p:cNvCxnSpPr>
            <a:cxnSpLocks/>
          </p:cNvCxnSpPr>
          <p:nvPr/>
        </p:nvCxnSpPr>
        <p:spPr>
          <a:xfrm>
            <a:off x="6354279" y="4130704"/>
            <a:ext cx="609132" cy="255808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B91DE9AA-C59A-4561-A989-AF3830B4D7D0}"/>
              </a:ext>
            </a:extLst>
          </p:cNvPr>
          <p:cNvCxnSpPr>
            <a:cxnSpLocks/>
          </p:cNvCxnSpPr>
          <p:nvPr/>
        </p:nvCxnSpPr>
        <p:spPr>
          <a:xfrm flipV="1">
            <a:off x="6220837" y="3641761"/>
            <a:ext cx="965726" cy="1358243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818E5406-EF92-4FBA-B9C1-BD13D601EA9C}"/>
              </a:ext>
            </a:extLst>
          </p:cNvPr>
          <p:cNvCxnSpPr>
            <a:cxnSpLocks/>
          </p:cNvCxnSpPr>
          <p:nvPr/>
        </p:nvCxnSpPr>
        <p:spPr>
          <a:xfrm flipV="1">
            <a:off x="6436291" y="4890762"/>
            <a:ext cx="614720" cy="289493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150C6CBE-E10F-42CF-B73F-CB67390F659C}"/>
              </a:ext>
            </a:extLst>
          </p:cNvPr>
          <p:cNvCxnSpPr>
            <a:cxnSpLocks/>
          </p:cNvCxnSpPr>
          <p:nvPr/>
        </p:nvCxnSpPr>
        <p:spPr>
          <a:xfrm>
            <a:off x="2757890" y="3185240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0F04382C-5DA7-4547-B77E-BE54D2E0A2C3}"/>
              </a:ext>
            </a:extLst>
          </p:cNvPr>
          <p:cNvCxnSpPr>
            <a:cxnSpLocks/>
          </p:cNvCxnSpPr>
          <p:nvPr/>
        </p:nvCxnSpPr>
        <p:spPr>
          <a:xfrm>
            <a:off x="2759908" y="4602222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88A832CD-BF26-4B58-968A-50F4D32C5B94}"/>
              </a:ext>
            </a:extLst>
          </p:cNvPr>
          <p:cNvCxnSpPr>
            <a:cxnSpLocks/>
          </p:cNvCxnSpPr>
          <p:nvPr/>
        </p:nvCxnSpPr>
        <p:spPr>
          <a:xfrm>
            <a:off x="8019343" y="3120286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7DBFBABA-EAD9-4233-89BF-5B63F2783CBF}"/>
              </a:ext>
            </a:extLst>
          </p:cNvPr>
          <p:cNvCxnSpPr>
            <a:cxnSpLocks/>
          </p:cNvCxnSpPr>
          <p:nvPr/>
        </p:nvCxnSpPr>
        <p:spPr>
          <a:xfrm>
            <a:off x="8030065" y="4563596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9332865F-A09A-4927-9BC5-76E43F83F64E}"/>
              </a:ext>
            </a:extLst>
          </p:cNvPr>
          <p:cNvSpPr txBox="1"/>
          <p:nvPr/>
        </p:nvSpPr>
        <p:spPr>
          <a:xfrm>
            <a:off x="1779388" y="2863368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入力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61BD5808-FDD8-4C46-BAE1-B4A24343A13B}"/>
              </a:ext>
            </a:extLst>
          </p:cNvPr>
          <p:cNvSpPr txBox="1"/>
          <p:nvPr/>
        </p:nvSpPr>
        <p:spPr>
          <a:xfrm>
            <a:off x="1833116" y="4310405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入力</a:t>
            </a: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05B1A8E-FA8C-43BD-BD9E-606FDEE0B87D}"/>
              </a:ext>
            </a:extLst>
          </p:cNvPr>
          <p:cNvSpPr txBox="1"/>
          <p:nvPr/>
        </p:nvSpPr>
        <p:spPr>
          <a:xfrm>
            <a:off x="2004928" y="5123465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・</a:t>
            </a: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8C48B17F-9E53-4254-B79F-F1DB2A8CE31A}"/>
              </a:ext>
            </a:extLst>
          </p:cNvPr>
          <p:cNvSpPr txBox="1"/>
          <p:nvPr/>
        </p:nvSpPr>
        <p:spPr>
          <a:xfrm>
            <a:off x="2004928" y="5275865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・</a:t>
            </a: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0925905-ECC0-44C5-A505-5DD5154B9D4C}"/>
              </a:ext>
            </a:extLst>
          </p:cNvPr>
          <p:cNvSpPr txBox="1"/>
          <p:nvPr/>
        </p:nvSpPr>
        <p:spPr>
          <a:xfrm>
            <a:off x="2004928" y="5428265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・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8C4421E6-90A3-4232-838D-EF1642F9376B}"/>
              </a:ext>
            </a:extLst>
          </p:cNvPr>
          <p:cNvSpPr txBox="1"/>
          <p:nvPr/>
        </p:nvSpPr>
        <p:spPr>
          <a:xfrm>
            <a:off x="9140064" y="2849190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出力</a:t>
            </a: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761D1D78-E894-488D-A074-13E5040B9E3C}"/>
              </a:ext>
            </a:extLst>
          </p:cNvPr>
          <p:cNvSpPr txBox="1"/>
          <p:nvPr/>
        </p:nvSpPr>
        <p:spPr>
          <a:xfrm>
            <a:off x="9193792" y="4296227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出力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ECB1BBAF-6275-4CEE-8D9E-74F8AB227CE1}"/>
              </a:ext>
            </a:extLst>
          </p:cNvPr>
          <p:cNvSpPr txBox="1"/>
          <p:nvPr/>
        </p:nvSpPr>
        <p:spPr>
          <a:xfrm>
            <a:off x="9365604" y="5109287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・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FEDE906D-7CC6-4E8E-8D7F-C722F800C56B}"/>
              </a:ext>
            </a:extLst>
          </p:cNvPr>
          <p:cNvSpPr txBox="1"/>
          <p:nvPr/>
        </p:nvSpPr>
        <p:spPr>
          <a:xfrm>
            <a:off x="9365604" y="5261687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・</a:t>
            </a: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76467B9D-88F7-4F42-8C9D-F3B2A4FAC281}"/>
              </a:ext>
            </a:extLst>
          </p:cNvPr>
          <p:cNvSpPr txBox="1"/>
          <p:nvPr/>
        </p:nvSpPr>
        <p:spPr>
          <a:xfrm>
            <a:off x="9365604" y="5414087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・</a:t>
            </a: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A37EB97D-B0AF-4722-BF80-D5EFD2A60402}"/>
              </a:ext>
            </a:extLst>
          </p:cNvPr>
          <p:cNvSpPr txBox="1"/>
          <p:nvPr/>
        </p:nvSpPr>
        <p:spPr>
          <a:xfrm>
            <a:off x="7261463" y="5225454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00B0F0"/>
                </a:solidFill>
              </a:rPr>
              <a:t>・</a:t>
            </a: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655A9734-EA11-4B12-81B1-4D62DCA681AE}"/>
              </a:ext>
            </a:extLst>
          </p:cNvPr>
          <p:cNvSpPr txBox="1"/>
          <p:nvPr/>
        </p:nvSpPr>
        <p:spPr>
          <a:xfrm>
            <a:off x="7261463" y="5377854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00B0F0"/>
                </a:solidFill>
              </a:rPr>
              <a:t>・</a:t>
            </a: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36DC968-902B-4BE1-A60E-6109BFEAE444}"/>
              </a:ext>
            </a:extLst>
          </p:cNvPr>
          <p:cNvSpPr txBox="1"/>
          <p:nvPr/>
        </p:nvSpPr>
        <p:spPr>
          <a:xfrm>
            <a:off x="7261463" y="5530254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00B0F0"/>
                </a:solidFill>
              </a:rPr>
              <a:t>・</a:t>
            </a: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D32B1C5-0B90-490F-A102-1FD6CF29232C}"/>
              </a:ext>
            </a:extLst>
          </p:cNvPr>
          <p:cNvSpPr txBox="1"/>
          <p:nvPr/>
        </p:nvSpPr>
        <p:spPr>
          <a:xfrm>
            <a:off x="4093160" y="5225454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00B0F0"/>
                </a:solidFill>
              </a:rPr>
              <a:t>・</a:t>
            </a: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D93AE81D-AA1B-4B80-A818-6B597DAC2E3D}"/>
              </a:ext>
            </a:extLst>
          </p:cNvPr>
          <p:cNvSpPr txBox="1"/>
          <p:nvPr/>
        </p:nvSpPr>
        <p:spPr>
          <a:xfrm>
            <a:off x="4093160" y="5377854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00B0F0"/>
                </a:solidFill>
              </a:rPr>
              <a:t>・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62384AAE-FDD2-4322-A63C-B4F7841B9F1A}"/>
              </a:ext>
            </a:extLst>
          </p:cNvPr>
          <p:cNvSpPr txBox="1"/>
          <p:nvPr/>
        </p:nvSpPr>
        <p:spPr>
          <a:xfrm>
            <a:off x="4093160" y="5530254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00B0F0"/>
                </a:solidFill>
              </a:rPr>
              <a:t>・</a:t>
            </a: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FEAB9B9D-73B5-42FD-BE38-312E3C35D4CC}"/>
              </a:ext>
            </a:extLst>
          </p:cNvPr>
          <p:cNvSpPr txBox="1"/>
          <p:nvPr/>
        </p:nvSpPr>
        <p:spPr>
          <a:xfrm>
            <a:off x="5677336" y="5588934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00B0F0"/>
                </a:solidFill>
              </a:rPr>
              <a:t>・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C0E8FF63-D2FE-480D-A55C-F631347EB0B6}"/>
              </a:ext>
            </a:extLst>
          </p:cNvPr>
          <p:cNvSpPr txBox="1"/>
          <p:nvPr/>
        </p:nvSpPr>
        <p:spPr>
          <a:xfrm>
            <a:off x="5677336" y="5741334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00B0F0"/>
                </a:solidFill>
              </a:rPr>
              <a:t>・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2AC4A3C5-B64B-4087-9567-562653DA5E16}"/>
              </a:ext>
            </a:extLst>
          </p:cNvPr>
          <p:cNvSpPr txBox="1"/>
          <p:nvPr/>
        </p:nvSpPr>
        <p:spPr>
          <a:xfrm>
            <a:off x="5677336" y="5893734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00B0F0"/>
                </a:solidFill>
              </a:rPr>
              <a:t>・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D20B96CC-4184-4C22-B7D3-0965313B2401}"/>
              </a:ext>
            </a:extLst>
          </p:cNvPr>
          <p:cNvSpPr txBox="1"/>
          <p:nvPr/>
        </p:nvSpPr>
        <p:spPr>
          <a:xfrm>
            <a:off x="3722649" y="2254188"/>
            <a:ext cx="1177245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solidFill>
                  <a:srgbClr val="FF0000"/>
                </a:solidFill>
              </a:rPr>
              <a:t>ニューロン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5F2303AD-A2E5-4EF6-B27C-3C54CAD0DE03}"/>
              </a:ext>
            </a:extLst>
          </p:cNvPr>
          <p:cNvSpPr txBox="1"/>
          <p:nvPr/>
        </p:nvSpPr>
        <p:spPr>
          <a:xfrm>
            <a:off x="3698832" y="6250010"/>
            <a:ext cx="1292662" cy="62786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</a:rPr>
              <a:t>入力層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21B5571A-FCF1-4324-AD3A-0E54BE240DB3}"/>
              </a:ext>
            </a:extLst>
          </p:cNvPr>
          <p:cNvSpPr txBox="1"/>
          <p:nvPr/>
        </p:nvSpPr>
        <p:spPr>
          <a:xfrm>
            <a:off x="5283008" y="6250010"/>
            <a:ext cx="1292662" cy="62786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</a:rPr>
              <a:t>中間層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9A3BD94E-FE7A-47DE-B330-E29EE87AF8D9}"/>
              </a:ext>
            </a:extLst>
          </p:cNvPr>
          <p:cNvSpPr txBox="1"/>
          <p:nvPr/>
        </p:nvSpPr>
        <p:spPr>
          <a:xfrm>
            <a:off x="6867135" y="6250010"/>
            <a:ext cx="1292662" cy="62786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</a:rPr>
              <a:t>出力層</a:t>
            </a:r>
          </a:p>
        </p:txBody>
      </p:sp>
    </p:spTree>
    <p:extLst>
      <p:ext uri="{BB962C8B-B14F-4D97-AF65-F5344CB8AC3E}">
        <p14:creationId xmlns:p14="http://schemas.microsoft.com/office/powerpoint/2010/main" val="3792695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57" grpId="0" animBg="1"/>
      <p:bldP spid="113" grpId="0"/>
      <p:bldP spid="114" grpId="0"/>
      <p:bldP spid="115" grpId="0"/>
      <p:bldP spid="116" grpId="0"/>
      <p:bldP spid="117" grpId="0"/>
      <p:bldP spid="122" grpId="0"/>
      <p:bldP spid="123" grpId="0"/>
      <p:bldP spid="124" grpId="0"/>
      <p:bldP spid="125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 animBg="1"/>
      <p:bldP spid="138" grpId="0" animBg="1"/>
      <p:bldP spid="1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楕円 26">
            <a:extLst>
              <a:ext uri="{FF2B5EF4-FFF2-40B4-BE49-F238E27FC236}">
                <a16:creationId xmlns:a16="http://schemas.microsoft.com/office/drawing/2014/main" id="{8AFE952E-A6C5-4C73-AB2E-FA2373C67282}"/>
              </a:ext>
            </a:extLst>
          </p:cNvPr>
          <p:cNvSpPr/>
          <p:nvPr/>
        </p:nvSpPr>
        <p:spPr bwMode="auto">
          <a:xfrm>
            <a:off x="3841973" y="1913086"/>
            <a:ext cx="4014756" cy="401475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93A1F9A-4FEB-4552-B409-008F4266896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kumimoji="1" lang="ja-JP" altLang="en-US" dirty="0"/>
              <a:t>個々のニューロン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4FDB61E4-EA3B-41F0-BB67-C8D6B47FA750}"/>
              </a:ext>
            </a:extLst>
          </p:cNvPr>
          <p:cNvSpPr/>
          <p:nvPr/>
        </p:nvSpPr>
        <p:spPr bwMode="auto">
          <a:xfrm>
            <a:off x="3859665" y="1913086"/>
            <a:ext cx="4014756" cy="401475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「入力</a:t>
            </a:r>
            <a:r>
              <a:rPr kumimoji="1" lang="en-US" altLang="ja-JP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×</a:t>
            </a:r>
            <a:r>
              <a:rPr kumimoji="1" lang="ja-JP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それぞれの重み」の合計</a:t>
            </a:r>
            <a:br>
              <a:rPr kumimoji="1" lang="en-US" altLang="ja-JP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kumimoji="1" lang="en-US" altLang="ja-JP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+</a:t>
            </a:r>
            <a:br>
              <a:rPr kumimoji="1" lang="en-US" altLang="ja-JP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kumimoji="1" lang="ja-JP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バイアス</a:t>
            </a:r>
            <a:r>
              <a:rPr kumimoji="1" lang="en-US" altLang="ja-JP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×</a:t>
            </a:r>
            <a:r>
              <a:rPr kumimoji="1" lang="ja-JP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重み</a:t>
            </a:r>
            <a:endParaRPr kumimoji="1" lang="en-US" altLang="ja-JP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br>
              <a:rPr kumimoji="1" lang="en-US" altLang="ja-JP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kumimoji="1" lang="ja-JP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にシグモイド関数を適用したもの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BCCEB95-50C5-4693-B260-E0189C6DCF84}"/>
              </a:ext>
            </a:extLst>
          </p:cNvPr>
          <p:cNvSpPr txBox="1"/>
          <p:nvPr/>
        </p:nvSpPr>
        <p:spPr>
          <a:xfrm>
            <a:off x="5053198" y="1229822"/>
            <a:ext cx="1627690" cy="683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800" dirty="0">
                <a:solidFill>
                  <a:srgbClr val="FF0000"/>
                </a:solidFill>
              </a:rPr>
              <a:t>ニューロン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7862C5D-55ED-4BD8-A8E5-A0D656C2A9C1}"/>
              </a:ext>
            </a:extLst>
          </p:cNvPr>
          <p:cNvCxnSpPr>
            <a:cxnSpLocks/>
          </p:cNvCxnSpPr>
          <p:nvPr/>
        </p:nvCxnSpPr>
        <p:spPr>
          <a:xfrm>
            <a:off x="8121852" y="3768887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61EF6D-8BD1-4A77-933C-A5C13B447884}"/>
              </a:ext>
            </a:extLst>
          </p:cNvPr>
          <p:cNvSpPr txBox="1"/>
          <p:nvPr/>
        </p:nvSpPr>
        <p:spPr>
          <a:xfrm>
            <a:off x="9242573" y="3497791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出力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E3E0383-FDD5-42A0-88F8-01871ADF55B8}"/>
              </a:ext>
            </a:extLst>
          </p:cNvPr>
          <p:cNvCxnSpPr>
            <a:cxnSpLocks/>
          </p:cNvCxnSpPr>
          <p:nvPr/>
        </p:nvCxnSpPr>
        <p:spPr>
          <a:xfrm>
            <a:off x="2898572" y="1856992"/>
            <a:ext cx="503971" cy="27071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B48558-A417-42FF-98FF-8532360E04C9}"/>
              </a:ext>
            </a:extLst>
          </p:cNvPr>
          <p:cNvSpPr txBox="1"/>
          <p:nvPr/>
        </p:nvSpPr>
        <p:spPr>
          <a:xfrm>
            <a:off x="1950334" y="1489953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入力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7105C91F-1F6B-4944-B68B-8268EE765E19}"/>
              </a:ext>
            </a:extLst>
          </p:cNvPr>
          <p:cNvSpPr/>
          <p:nvPr/>
        </p:nvSpPr>
        <p:spPr bwMode="auto">
          <a:xfrm>
            <a:off x="3439295" y="1948056"/>
            <a:ext cx="840739" cy="840739"/>
          </a:xfrm>
          <a:prstGeom prst="ellipse">
            <a:avLst/>
          </a:prstGeom>
          <a:solidFill>
            <a:srgbClr val="FF00FF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重み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30D1076-D904-40FA-8D89-3445F67B69FD}"/>
              </a:ext>
            </a:extLst>
          </p:cNvPr>
          <p:cNvCxnSpPr>
            <a:cxnSpLocks/>
          </p:cNvCxnSpPr>
          <p:nvPr/>
        </p:nvCxnSpPr>
        <p:spPr>
          <a:xfrm>
            <a:off x="2220028" y="3239860"/>
            <a:ext cx="542970" cy="3101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95E92D-0DD9-4058-890D-443984939DF4}"/>
              </a:ext>
            </a:extLst>
          </p:cNvPr>
          <p:cNvSpPr txBox="1"/>
          <p:nvPr/>
        </p:nvSpPr>
        <p:spPr>
          <a:xfrm>
            <a:off x="1297305" y="2941433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入力</a:t>
            </a: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8E33BB5-B38E-49F3-BB4A-5DA7DF0FE9FB}"/>
              </a:ext>
            </a:extLst>
          </p:cNvPr>
          <p:cNvSpPr/>
          <p:nvPr/>
        </p:nvSpPr>
        <p:spPr bwMode="auto">
          <a:xfrm>
            <a:off x="2911706" y="2888375"/>
            <a:ext cx="924691" cy="924691"/>
          </a:xfrm>
          <a:prstGeom prst="ellipse">
            <a:avLst/>
          </a:prstGeom>
          <a:solidFill>
            <a:srgbClr val="FF00FF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重み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EA650FED-C19B-4F3C-8E47-F705461D7CF0}"/>
              </a:ext>
            </a:extLst>
          </p:cNvPr>
          <p:cNvSpPr/>
          <p:nvPr/>
        </p:nvSpPr>
        <p:spPr bwMode="auto">
          <a:xfrm>
            <a:off x="2902140" y="3979761"/>
            <a:ext cx="924691" cy="924691"/>
          </a:xfrm>
          <a:prstGeom prst="ellipse">
            <a:avLst/>
          </a:prstGeom>
          <a:solidFill>
            <a:srgbClr val="FF00FF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重み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CABDB0D-638A-4ECD-A91A-504803921810}"/>
              </a:ext>
            </a:extLst>
          </p:cNvPr>
          <p:cNvSpPr txBox="1"/>
          <p:nvPr/>
        </p:nvSpPr>
        <p:spPr>
          <a:xfrm>
            <a:off x="3187291" y="4898002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FF"/>
                </a:solidFill>
              </a:rPr>
              <a:t>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12D35D3-8FE2-4AF8-B1BF-64C8E2C8E8C2}"/>
              </a:ext>
            </a:extLst>
          </p:cNvPr>
          <p:cNvSpPr txBox="1"/>
          <p:nvPr/>
        </p:nvSpPr>
        <p:spPr>
          <a:xfrm>
            <a:off x="3187291" y="5050402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FF"/>
                </a:solidFill>
              </a:rPr>
              <a:t>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D65D60-C639-4480-A87D-2C6A252BB902}"/>
              </a:ext>
            </a:extLst>
          </p:cNvPr>
          <p:cNvSpPr txBox="1"/>
          <p:nvPr/>
        </p:nvSpPr>
        <p:spPr>
          <a:xfrm>
            <a:off x="3187291" y="5202802"/>
            <a:ext cx="504007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FF"/>
                </a:solidFill>
              </a:rPr>
              <a:t>・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0A2EB041-C765-4E64-B3EA-CBDCBADAA445}"/>
              </a:ext>
            </a:extLst>
          </p:cNvPr>
          <p:cNvCxnSpPr>
            <a:cxnSpLocks/>
          </p:cNvCxnSpPr>
          <p:nvPr/>
        </p:nvCxnSpPr>
        <p:spPr>
          <a:xfrm flipV="1">
            <a:off x="2315589" y="4577382"/>
            <a:ext cx="502367" cy="7148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E59422B-CD36-4CF0-8816-3C729BA3DCBF}"/>
              </a:ext>
            </a:extLst>
          </p:cNvPr>
          <p:cNvSpPr txBox="1"/>
          <p:nvPr/>
        </p:nvSpPr>
        <p:spPr>
          <a:xfrm>
            <a:off x="1408395" y="4368042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入力</a:t>
            </a: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3AFE7127-6567-4836-8C0B-82B7C8E250E2}"/>
              </a:ext>
            </a:extLst>
          </p:cNvPr>
          <p:cNvSpPr/>
          <p:nvPr/>
        </p:nvSpPr>
        <p:spPr bwMode="auto">
          <a:xfrm>
            <a:off x="3688206" y="5368320"/>
            <a:ext cx="924691" cy="924691"/>
          </a:xfrm>
          <a:prstGeom prst="ellipse">
            <a:avLst/>
          </a:prstGeom>
          <a:solidFill>
            <a:srgbClr val="FF00FF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重み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C035804-6C37-4FCB-8FE7-D0F0B9CE3373}"/>
              </a:ext>
            </a:extLst>
          </p:cNvPr>
          <p:cNvSpPr txBox="1"/>
          <p:nvPr/>
        </p:nvSpPr>
        <p:spPr>
          <a:xfrm>
            <a:off x="2609889" y="6347990"/>
            <a:ext cx="1154803" cy="5724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0000"/>
                </a:solidFill>
              </a:rPr>
              <a:t>バイアス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EE2B658F-02CA-4181-B05A-1C66FEFA0953}"/>
              </a:ext>
            </a:extLst>
          </p:cNvPr>
          <p:cNvCxnSpPr>
            <a:cxnSpLocks/>
          </p:cNvCxnSpPr>
          <p:nvPr/>
        </p:nvCxnSpPr>
        <p:spPr>
          <a:xfrm flipV="1">
            <a:off x="3439294" y="6179349"/>
            <a:ext cx="278763" cy="24002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83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" grpId="0" animBg="1"/>
      <p:bldP spid="5" grpId="0"/>
      <p:bldP spid="7" grpId="0"/>
      <p:bldP spid="9" grpId="0"/>
      <p:bldP spid="12" grpId="0" animBg="1"/>
      <p:bldP spid="16" grpId="0"/>
      <p:bldP spid="22" grpId="0" animBg="1"/>
      <p:bldP spid="23" grpId="0" animBg="1"/>
      <p:bldP spid="24" grpId="0"/>
      <p:bldP spid="25" grpId="0"/>
      <p:bldP spid="26" grpId="0"/>
      <p:bldP spid="31" grpId="0"/>
      <p:bldP spid="32" grpId="0" animBg="1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73AB2F-6A37-49B0-A3C5-A8193BC629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589" y="1433418"/>
            <a:ext cx="7223141" cy="141577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神経細胞が入力の合計を出力にするときの性質をモデル化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4D4D0B-706F-4662-A7CA-75E9138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シグモイド関数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DD118AA-59DF-480A-9AB4-E5820A01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89" y="3497262"/>
            <a:ext cx="4212101" cy="186385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85837B-B567-437B-A955-3EE907069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8277" y="2849190"/>
            <a:ext cx="4367335" cy="32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13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E655C57-4F18-4D20-A647-9D2022D1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ニューラル ネットワークによる分類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C1821-80AA-434A-A972-22CBA246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23" y="1769070"/>
            <a:ext cx="7366830" cy="4228694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F2E3CC38-00A8-4333-B2EA-EC6E388F17BB}"/>
              </a:ext>
            </a:extLst>
          </p:cNvPr>
          <p:cNvCxnSpPr>
            <a:cxnSpLocks/>
          </p:cNvCxnSpPr>
          <p:nvPr/>
        </p:nvCxnSpPr>
        <p:spPr>
          <a:xfrm flipV="1">
            <a:off x="2077623" y="1481038"/>
            <a:ext cx="0" cy="451672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3FE322-FC7E-42B4-A611-233E9A8CDCC7}"/>
              </a:ext>
            </a:extLst>
          </p:cNvPr>
          <p:cNvSpPr txBox="1"/>
          <p:nvPr/>
        </p:nvSpPr>
        <p:spPr>
          <a:xfrm>
            <a:off x="457597" y="3281238"/>
            <a:ext cx="1587614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緯度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(latitude)</a:t>
            </a:r>
            <a:endParaRPr kumimoji="1" lang="ja-JP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1C488AF-CB18-49D0-91BE-1BE65AD537A3}"/>
              </a:ext>
            </a:extLst>
          </p:cNvPr>
          <p:cNvCxnSpPr>
            <a:cxnSpLocks/>
          </p:cNvCxnSpPr>
          <p:nvPr/>
        </p:nvCxnSpPr>
        <p:spPr>
          <a:xfrm>
            <a:off x="2077622" y="5997764"/>
            <a:ext cx="89651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2E6A69F-551E-4DCB-AED1-7B4997FCF9D0}"/>
              </a:ext>
            </a:extLst>
          </p:cNvPr>
          <p:cNvSpPr txBox="1"/>
          <p:nvPr/>
        </p:nvSpPr>
        <p:spPr>
          <a:xfrm>
            <a:off x="5642173" y="6017542"/>
            <a:ext cx="186333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経度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(longitude)</a:t>
            </a:r>
            <a:endParaRPr kumimoji="1" lang="ja-JP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62786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86DADEE9-AF32-4820-8323-DDCC1333EF12}"/>
              </a:ext>
            </a:extLst>
          </p:cNvPr>
          <p:cNvCxnSpPr>
            <a:cxnSpLocks/>
          </p:cNvCxnSpPr>
          <p:nvPr/>
        </p:nvCxnSpPr>
        <p:spPr>
          <a:xfrm flipV="1">
            <a:off x="3887078" y="3114825"/>
            <a:ext cx="1631514" cy="1880087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1557184-7A60-4BA1-8D77-758D324038B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kumimoji="1" lang="ja-JP" altLang="en-US" dirty="0"/>
              <a:t>今回作成するニューラル ネットワーク</a:t>
            </a: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81A09823-DF8D-44EF-8806-7519ED91EC16}"/>
              </a:ext>
            </a:extLst>
          </p:cNvPr>
          <p:cNvSpPr/>
          <p:nvPr/>
        </p:nvSpPr>
        <p:spPr bwMode="auto">
          <a:xfrm>
            <a:off x="3131913" y="1985767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B530914D-B2DE-4C5F-B415-A44D2EAEE751}"/>
              </a:ext>
            </a:extLst>
          </p:cNvPr>
          <p:cNvSpPr/>
          <p:nvPr/>
        </p:nvSpPr>
        <p:spPr bwMode="auto">
          <a:xfrm>
            <a:off x="3131913" y="3402749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854D051E-6322-4E41-BDBC-54B3C74AD767}"/>
              </a:ext>
            </a:extLst>
          </p:cNvPr>
          <p:cNvSpPr/>
          <p:nvPr/>
        </p:nvSpPr>
        <p:spPr bwMode="auto">
          <a:xfrm>
            <a:off x="5470713" y="3406973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561586B3-CABF-4A34-8ADF-222A95B84AA9}"/>
              </a:ext>
            </a:extLst>
          </p:cNvPr>
          <p:cNvSpPr/>
          <p:nvPr/>
        </p:nvSpPr>
        <p:spPr bwMode="auto">
          <a:xfrm>
            <a:off x="5481883" y="1972982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64524B23-769E-4125-98A3-C9B845D4337E}"/>
              </a:ext>
            </a:extLst>
          </p:cNvPr>
          <p:cNvSpPr/>
          <p:nvPr/>
        </p:nvSpPr>
        <p:spPr bwMode="auto">
          <a:xfrm>
            <a:off x="7797615" y="2676647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03D9420-3D93-44D2-91A5-53BFA2065D86}"/>
              </a:ext>
            </a:extLst>
          </p:cNvPr>
          <p:cNvCxnSpPr>
            <a:cxnSpLocks/>
          </p:cNvCxnSpPr>
          <p:nvPr/>
        </p:nvCxnSpPr>
        <p:spPr>
          <a:xfrm>
            <a:off x="4068421" y="2437653"/>
            <a:ext cx="10652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D5A0DB6E-B168-4429-8EE3-DC2299F63592}"/>
              </a:ext>
            </a:extLst>
          </p:cNvPr>
          <p:cNvCxnSpPr>
            <a:cxnSpLocks/>
          </p:cNvCxnSpPr>
          <p:nvPr/>
        </p:nvCxnSpPr>
        <p:spPr>
          <a:xfrm>
            <a:off x="3973996" y="2664164"/>
            <a:ext cx="1195383" cy="78604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34B95EE-F127-4219-B099-E6D4FD46258C}"/>
              </a:ext>
            </a:extLst>
          </p:cNvPr>
          <p:cNvCxnSpPr>
            <a:cxnSpLocks/>
          </p:cNvCxnSpPr>
          <p:nvPr/>
        </p:nvCxnSpPr>
        <p:spPr>
          <a:xfrm flipV="1">
            <a:off x="3990438" y="2823082"/>
            <a:ext cx="1264443" cy="786674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1B956E65-377E-4AAB-9320-7079A8B17F81}"/>
              </a:ext>
            </a:extLst>
          </p:cNvPr>
          <p:cNvCxnSpPr>
            <a:cxnSpLocks/>
          </p:cNvCxnSpPr>
          <p:nvPr/>
        </p:nvCxnSpPr>
        <p:spPr>
          <a:xfrm>
            <a:off x="4022010" y="3729331"/>
            <a:ext cx="11361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41588DCA-6E47-4362-AC09-43C4702B7567}"/>
              </a:ext>
            </a:extLst>
          </p:cNvPr>
          <p:cNvCxnSpPr>
            <a:cxnSpLocks/>
          </p:cNvCxnSpPr>
          <p:nvPr/>
        </p:nvCxnSpPr>
        <p:spPr>
          <a:xfrm>
            <a:off x="6406247" y="2551233"/>
            <a:ext cx="1035910" cy="28263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B91DE9AA-C59A-4561-A989-AF3830B4D7D0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6324789" y="3344611"/>
            <a:ext cx="1106973" cy="48940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150C6CBE-E10F-42CF-B73F-CB67390F659C}"/>
              </a:ext>
            </a:extLst>
          </p:cNvPr>
          <p:cNvCxnSpPr>
            <a:cxnSpLocks/>
          </p:cNvCxnSpPr>
          <p:nvPr/>
        </p:nvCxnSpPr>
        <p:spPr>
          <a:xfrm>
            <a:off x="2012716" y="2410623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0F04382C-5DA7-4547-B77E-BE54D2E0A2C3}"/>
              </a:ext>
            </a:extLst>
          </p:cNvPr>
          <p:cNvCxnSpPr>
            <a:cxnSpLocks/>
          </p:cNvCxnSpPr>
          <p:nvPr/>
        </p:nvCxnSpPr>
        <p:spPr>
          <a:xfrm>
            <a:off x="2014734" y="3827605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88A832CD-BF26-4B58-968A-50F4D32C5B94}"/>
              </a:ext>
            </a:extLst>
          </p:cNvPr>
          <p:cNvCxnSpPr>
            <a:cxnSpLocks/>
          </p:cNvCxnSpPr>
          <p:nvPr/>
        </p:nvCxnSpPr>
        <p:spPr>
          <a:xfrm>
            <a:off x="8866173" y="3103685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9332865F-A09A-4927-9BC5-76E43F83F64E}"/>
              </a:ext>
            </a:extLst>
          </p:cNvPr>
          <p:cNvSpPr txBox="1"/>
          <p:nvPr/>
        </p:nvSpPr>
        <p:spPr>
          <a:xfrm>
            <a:off x="1034214" y="2088751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入力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61BD5808-FDD8-4C46-BAE1-B4A24343A13B}"/>
              </a:ext>
            </a:extLst>
          </p:cNvPr>
          <p:cNvSpPr txBox="1"/>
          <p:nvPr/>
        </p:nvSpPr>
        <p:spPr>
          <a:xfrm>
            <a:off x="1087942" y="3535788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入力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8C4421E6-90A3-4232-838D-EF1642F9376B}"/>
              </a:ext>
            </a:extLst>
          </p:cNvPr>
          <p:cNvSpPr txBox="1"/>
          <p:nvPr/>
        </p:nvSpPr>
        <p:spPr>
          <a:xfrm>
            <a:off x="9863146" y="2810390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出力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D20B96CC-4184-4C22-B7D3-0965313B2401}"/>
              </a:ext>
            </a:extLst>
          </p:cNvPr>
          <p:cNvSpPr txBox="1"/>
          <p:nvPr/>
        </p:nvSpPr>
        <p:spPr>
          <a:xfrm>
            <a:off x="2548428" y="1553046"/>
            <a:ext cx="1177245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solidFill>
                  <a:srgbClr val="FF0000"/>
                </a:solidFill>
              </a:rPr>
              <a:t>ニューロン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5F2303AD-A2E5-4EF6-B27C-3C54CAD0DE03}"/>
              </a:ext>
            </a:extLst>
          </p:cNvPr>
          <p:cNvSpPr txBox="1"/>
          <p:nvPr/>
        </p:nvSpPr>
        <p:spPr>
          <a:xfrm>
            <a:off x="3049885" y="5982489"/>
            <a:ext cx="1292662" cy="62786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</a:rPr>
              <a:t>入力層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21B5571A-FCF1-4324-AD3A-0E54BE240DB3}"/>
              </a:ext>
            </a:extLst>
          </p:cNvPr>
          <p:cNvSpPr txBox="1"/>
          <p:nvPr/>
        </p:nvSpPr>
        <p:spPr>
          <a:xfrm>
            <a:off x="5283008" y="5982489"/>
            <a:ext cx="1292662" cy="62786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</a:rPr>
              <a:t>中間層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9A3BD94E-FE7A-47DE-B330-E29EE87AF8D9}"/>
              </a:ext>
            </a:extLst>
          </p:cNvPr>
          <p:cNvSpPr txBox="1"/>
          <p:nvPr/>
        </p:nvSpPr>
        <p:spPr>
          <a:xfrm>
            <a:off x="7589871" y="5982489"/>
            <a:ext cx="1292662" cy="62786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</a:rPr>
              <a:t>出力層</a:t>
            </a:r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BEF20DC1-AAD3-44BB-8D73-762E3BC26976}"/>
              </a:ext>
            </a:extLst>
          </p:cNvPr>
          <p:cNvSpPr/>
          <p:nvPr/>
        </p:nvSpPr>
        <p:spPr bwMode="auto">
          <a:xfrm flipV="1">
            <a:off x="5169829" y="2289730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28D95B24-0E20-4FD4-9210-7323FC4C26A0}"/>
              </a:ext>
            </a:extLst>
          </p:cNvPr>
          <p:cNvSpPr/>
          <p:nvPr/>
        </p:nvSpPr>
        <p:spPr bwMode="auto">
          <a:xfrm flipV="1">
            <a:off x="5261427" y="2585852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6CE32D41-C508-4D19-AD71-0663BC2D06F6}"/>
              </a:ext>
            </a:extLst>
          </p:cNvPr>
          <p:cNvSpPr/>
          <p:nvPr/>
        </p:nvSpPr>
        <p:spPr bwMode="auto">
          <a:xfrm>
            <a:off x="3216028" y="4935391"/>
            <a:ext cx="663243" cy="663243"/>
          </a:xfrm>
          <a:prstGeom prst="ellipse">
            <a:avLst/>
          </a:prstGeom>
          <a:solidFill>
            <a:srgbClr val="99FF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CF70ABD-BAE3-48FA-B038-405D85DF4C42}"/>
              </a:ext>
            </a:extLst>
          </p:cNvPr>
          <p:cNvSpPr txBox="1"/>
          <p:nvPr/>
        </p:nvSpPr>
        <p:spPr>
          <a:xfrm>
            <a:off x="2499921" y="4565507"/>
            <a:ext cx="1074653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solidFill>
                  <a:srgbClr val="FF0000"/>
                </a:solidFill>
              </a:rPr>
              <a:t>バイアス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381597B-55AB-48D8-9EFE-F162CABB06F1}"/>
              </a:ext>
            </a:extLst>
          </p:cNvPr>
          <p:cNvSpPr txBox="1"/>
          <p:nvPr/>
        </p:nvSpPr>
        <p:spPr>
          <a:xfrm>
            <a:off x="4863068" y="1952573"/>
            <a:ext cx="65947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100" dirty="0">
                <a:solidFill>
                  <a:srgbClr val="FF0000"/>
                </a:solidFill>
              </a:rPr>
              <a:t>重み</a:t>
            </a:r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610F6178-D83E-4CD4-99EE-5350557D7350}"/>
              </a:ext>
            </a:extLst>
          </p:cNvPr>
          <p:cNvSpPr/>
          <p:nvPr/>
        </p:nvSpPr>
        <p:spPr bwMode="auto">
          <a:xfrm flipV="1">
            <a:off x="5510343" y="2808252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C7EE1393-795F-4036-B75B-1474A83140E2}"/>
              </a:ext>
            </a:extLst>
          </p:cNvPr>
          <p:cNvSpPr/>
          <p:nvPr/>
        </p:nvSpPr>
        <p:spPr bwMode="auto">
          <a:xfrm flipV="1">
            <a:off x="5291097" y="4042097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942BF9A1-C73F-416F-B063-3DCD773DF734}"/>
              </a:ext>
            </a:extLst>
          </p:cNvPr>
          <p:cNvSpPr/>
          <p:nvPr/>
        </p:nvSpPr>
        <p:spPr bwMode="auto">
          <a:xfrm flipV="1">
            <a:off x="5147701" y="3741356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E9785F6C-2586-42F8-A339-808F322AE491}"/>
              </a:ext>
            </a:extLst>
          </p:cNvPr>
          <p:cNvSpPr/>
          <p:nvPr/>
        </p:nvSpPr>
        <p:spPr bwMode="auto">
          <a:xfrm flipV="1">
            <a:off x="5229088" y="3382159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6E93B894-639B-44FB-9826-6B8B0C16B77C}"/>
              </a:ext>
            </a:extLst>
          </p:cNvPr>
          <p:cNvSpPr/>
          <p:nvPr/>
        </p:nvSpPr>
        <p:spPr bwMode="auto">
          <a:xfrm>
            <a:off x="5577299" y="4935506"/>
            <a:ext cx="663243" cy="663243"/>
          </a:xfrm>
          <a:prstGeom prst="ellipse">
            <a:avLst/>
          </a:prstGeom>
          <a:solidFill>
            <a:srgbClr val="99FF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D205E4BC-935A-4670-BF96-6E5A9553DF90}"/>
              </a:ext>
            </a:extLst>
          </p:cNvPr>
          <p:cNvCxnSpPr>
            <a:cxnSpLocks/>
          </p:cNvCxnSpPr>
          <p:nvPr/>
        </p:nvCxnSpPr>
        <p:spPr>
          <a:xfrm flipV="1">
            <a:off x="3918290" y="4268849"/>
            <a:ext cx="1364718" cy="83159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6DF3ACFD-C00F-40BF-82DB-15C730648DA0}"/>
              </a:ext>
            </a:extLst>
          </p:cNvPr>
          <p:cNvCxnSpPr>
            <a:cxnSpLocks/>
          </p:cNvCxnSpPr>
          <p:nvPr/>
        </p:nvCxnSpPr>
        <p:spPr>
          <a:xfrm flipV="1">
            <a:off x="6240542" y="3777886"/>
            <a:ext cx="1460401" cy="129747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楕円 70">
            <a:extLst>
              <a:ext uri="{FF2B5EF4-FFF2-40B4-BE49-F238E27FC236}">
                <a16:creationId xmlns:a16="http://schemas.microsoft.com/office/drawing/2014/main" id="{C41A5AC2-070D-4F27-AE17-E21B412FE7A0}"/>
              </a:ext>
            </a:extLst>
          </p:cNvPr>
          <p:cNvSpPr/>
          <p:nvPr/>
        </p:nvSpPr>
        <p:spPr bwMode="auto">
          <a:xfrm flipV="1">
            <a:off x="7484774" y="2741617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F3D24043-F2AE-4ED9-B389-D994259C022A}"/>
              </a:ext>
            </a:extLst>
          </p:cNvPr>
          <p:cNvSpPr/>
          <p:nvPr/>
        </p:nvSpPr>
        <p:spPr bwMode="auto">
          <a:xfrm flipV="1">
            <a:off x="7483640" y="3129552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55FCEEF8-5480-4382-8F21-5AF92DFBEA28}"/>
              </a:ext>
            </a:extLst>
          </p:cNvPr>
          <p:cNvSpPr/>
          <p:nvPr/>
        </p:nvSpPr>
        <p:spPr bwMode="auto">
          <a:xfrm flipV="1">
            <a:off x="7688495" y="3465150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94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49" grpId="0" animBg="1"/>
      <p:bldP spid="50" grpId="0" animBg="1"/>
      <p:bldP spid="56" grpId="0" animBg="1"/>
      <p:bldP spid="113" grpId="0"/>
      <p:bldP spid="114" grpId="0"/>
      <p:bldP spid="122" grpId="0"/>
      <p:bldP spid="136" grpId="0"/>
      <p:bldP spid="137" grpId="0" animBg="1"/>
      <p:bldP spid="138" grpId="0" animBg="1"/>
      <p:bldP spid="139" grpId="0" animBg="1"/>
      <p:bldP spid="52" grpId="0" animBg="1"/>
      <p:bldP spid="53" grpId="0" animBg="1"/>
      <p:bldP spid="54" grpId="0" animBg="1"/>
      <p:bldP spid="58" grpId="0"/>
      <p:bldP spid="61" grpId="0"/>
      <p:bldP spid="63" grpId="0" animBg="1"/>
      <p:bldP spid="64" grpId="0" animBg="1"/>
      <p:bldP spid="65" grpId="0" animBg="1"/>
      <p:bldP spid="66" grpId="0" animBg="1"/>
      <p:bldP spid="83" grpId="0" animBg="1"/>
      <p:bldP spid="71" grpId="0" animBg="1"/>
      <p:bldP spid="73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21557184-7A60-4BA1-8D77-758D324038B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kumimoji="1" lang="ja-JP" altLang="en-US" dirty="0"/>
              <a:t>今回のニューラル ネットワークの訓練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52BDD670-A1AF-4BAE-891B-8B3675437037}"/>
              </a:ext>
            </a:extLst>
          </p:cNvPr>
          <p:cNvSpPr txBox="1"/>
          <p:nvPr/>
        </p:nvSpPr>
        <p:spPr>
          <a:xfrm>
            <a:off x="10930714" y="2770166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正解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1767A98-B298-4E33-B72A-FF11A6C0829D}"/>
              </a:ext>
            </a:extLst>
          </p:cNvPr>
          <p:cNvSpPr txBox="1"/>
          <p:nvPr/>
        </p:nvSpPr>
        <p:spPr>
          <a:xfrm>
            <a:off x="10570674" y="2757675"/>
            <a:ext cx="566502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 err="1">
                <a:solidFill>
                  <a:srgbClr val="FF0000"/>
                </a:solidFill>
              </a:rPr>
              <a:t>ー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矢印: U ターン 1">
            <a:extLst>
              <a:ext uri="{FF2B5EF4-FFF2-40B4-BE49-F238E27FC236}">
                <a16:creationId xmlns:a16="http://schemas.microsoft.com/office/drawing/2014/main" id="{D2B64B89-B029-4BEB-B603-ED826A90B88A}"/>
              </a:ext>
            </a:extLst>
          </p:cNvPr>
          <p:cNvSpPr/>
          <p:nvPr/>
        </p:nvSpPr>
        <p:spPr bwMode="auto">
          <a:xfrm flipH="1">
            <a:off x="7483637" y="2143516"/>
            <a:ext cx="3415119" cy="633666"/>
          </a:xfrm>
          <a:prstGeom prst="uturnArrow">
            <a:avLst>
              <a:gd name="adj1" fmla="val 12025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965D713-44F8-4567-A34C-9C1A613702F6}"/>
              </a:ext>
            </a:extLst>
          </p:cNvPr>
          <p:cNvSpPr txBox="1"/>
          <p:nvPr/>
        </p:nvSpPr>
        <p:spPr>
          <a:xfrm>
            <a:off x="8345291" y="2185803"/>
            <a:ext cx="1691810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solidFill>
                  <a:srgbClr val="FF0000"/>
                </a:solidFill>
              </a:rPr>
              <a:t>1. </a:t>
            </a:r>
            <a:r>
              <a:rPr kumimoji="1" lang="ja-JP" altLang="en-US" dirty="0">
                <a:solidFill>
                  <a:srgbClr val="FF0000"/>
                </a:solidFill>
              </a:rPr>
              <a:t>重みの修正</a:t>
            </a:r>
          </a:p>
        </p:txBody>
      </p:sp>
      <p:sp>
        <p:nvSpPr>
          <p:cNvPr id="91" name="矢印: U ターン 90">
            <a:extLst>
              <a:ext uri="{FF2B5EF4-FFF2-40B4-BE49-F238E27FC236}">
                <a16:creationId xmlns:a16="http://schemas.microsoft.com/office/drawing/2014/main" id="{8763BB48-5795-46FF-ACB5-032A2756388B}"/>
              </a:ext>
            </a:extLst>
          </p:cNvPr>
          <p:cNvSpPr/>
          <p:nvPr/>
        </p:nvSpPr>
        <p:spPr bwMode="auto">
          <a:xfrm flipH="1">
            <a:off x="5158209" y="1482441"/>
            <a:ext cx="2457658" cy="790685"/>
          </a:xfrm>
          <a:prstGeom prst="uturnArrow">
            <a:avLst>
              <a:gd name="adj1" fmla="val 12025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3194DCC-43CF-430C-9E31-C945428F4A47}"/>
              </a:ext>
            </a:extLst>
          </p:cNvPr>
          <p:cNvSpPr txBox="1"/>
          <p:nvPr/>
        </p:nvSpPr>
        <p:spPr>
          <a:xfrm>
            <a:off x="5786189" y="1512337"/>
            <a:ext cx="1691810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solidFill>
                  <a:srgbClr val="FF0000"/>
                </a:solidFill>
              </a:rPr>
              <a:t>2. </a:t>
            </a:r>
            <a:r>
              <a:rPr kumimoji="1" lang="ja-JP" altLang="en-US" dirty="0">
                <a:solidFill>
                  <a:srgbClr val="FF0000"/>
                </a:solidFill>
              </a:rPr>
              <a:t>重みの修正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E16CCB-63BA-4BF0-B557-5860FE217999}"/>
              </a:ext>
            </a:extLst>
          </p:cNvPr>
          <p:cNvSpPr txBox="1"/>
          <p:nvPr/>
        </p:nvSpPr>
        <p:spPr>
          <a:xfrm>
            <a:off x="6718010" y="4937422"/>
            <a:ext cx="5623975" cy="926407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δim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= </a:t>
            </a:r>
            <a:r>
              <a:rPr kumimoji="1" lang="en-US" altLang="ja-JP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δmo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× </a:t>
            </a:r>
            <a:r>
              <a:rPr kumimoji="1" lang="ja-JP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中間出力の重み 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× </a:t>
            </a:r>
            <a:r>
              <a:rPr kumimoji="1" lang="ja-JP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中間層の微分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修正量 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 </a:t>
            </a:r>
            <a:r>
              <a:rPr kumimoji="1" lang="en-US" altLang="ja-JP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δim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× </a:t>
            </a:r>
            <a:r>
              <a:rPr kumimoji="1" lang="ja-JP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入力層の値     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× </a:t>
            </a:r>
            <a:r>
              <a:rPr kumimoji="1" lang="ja-JP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学習係数</a:t>
            </a: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3D947B9C-E676-43AB-AC2B-8EC8A789FFF3}"/>
              </a:ext>
            </a:extLst>
          </p:cNvPr>
          <p:cNvCxnSpPr>
            <a:cxnSpLocks/>
          </p:cNvCxnSpPr>
          <p:nvPr/>
        </p:nvCxnSpPr>
        <p:spPr>
          <a:xfrm flipV="1">
            <a:off x="3887078" y="3114825"/>
            <a:ext cx="1631514" cy="1880087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楕円 94">
            <a:extLst>
              <a:ext uri="{FF2B5EF4-FFF2-40B4-BE49-F238E27FC236}">
                <a16:creationId xmlns:a16="http://schemas.microsoft.com/office/drawing/2014/main" id="{E02616E0-2649-406C-BED8-CBD93C934AAE}"/>
              </a:ext>
            </a:extLst>
          </p:cNvPr>
          <p:cNvSpPr/>
          <p:nvPr/>
        </p:nvSpPr>
        <p:spPr bwMode="auto">
          <a:xfrm>
            <a:off x="3131913" y="1985767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AE32226D-9190-457D-94D4-B2218831EBA8}"/>
              </a:ext>
            </a:extLst>
          </p:cNvPr>
          <p:cNvSpPr/>
          <p:nvPr/>
        </p:nvSpPr>
        <p:spPr bwMode="auto">
          <a:xfrm>
            <a:off x="3131913" y="3402749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楕円 97">
            <a:extLst>
              <a:ext uri="{FF2B5EF4-FFF2-40B4-BE49-F238E27FC236}">
                <a16:creationId xmlns:a16="http://schemas.microsoft.com/office/drawing/2014/main" id="{C3F3A815-02DB-4220-AC70-69EFF114A75B}"/>
              </a:ext>
            </a:extLst>
          </p:cNvPr>
          <p:cNvSpPr/>
          <p:nvPr/>
        </p:nvSpPr>
        <p:spPr bwMode="auto">
          <a:xfrm>
            <a:off x="5470713" y="3406973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楕円 98">
            <a:extLst>
              <a:ext uri="{FF2B5EF4-FFF2-40B4-BE49-F238E27FC236}">
                <a16:creationId xmlns:a16="http://schemas.microsoft.com/office/drawing/2014/main" id="{1D2040A5-3381-46A4-AEBF-BFD1EE6427D5}"/>
              </a:ext>
            </a:extLst>
          </p:cNvPr>
          <p:cNvSpPr/>
          <p:nvPr/>
        </p:nvSpPr>
        <p:spPr bwMode="auto">
          <a:xfrm>
            <a:off x="5481883" y="1972982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楕円 99">
            <a:extLst>
              <a:ext uri="{FF2B5EF4-FFF2-40B4-BE49-F238E27FC236}">
                <a16:creationId xmlns:a16="http://schemas.microsoft.com/office/drawing/2014/main" id="{50497C95-6B58-4FB0-A2BE-0666372F52EF}"/>
              </a:ext>
            </a:extLst>
          </p:cNvPr>
          <p:cNvSpPr/>
          <p:nvPr/>
        </p:nvSpPr>
        <p:spPr bwMode="auto">
          <a:xfrm>
            <a:off x="7797615" y="2676647"/>
            <a:ext cx="854076" cy="8540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E3C4A92-A8D3-46F0-82D0-0133440BD5A4}"/>
              </a:ext>
            </a:extLst>
          </p:cNvPr>
          <p:cNvCxnSpPr>
            <a:cxnSpLocks/>
          </p:cNvCxnSpPr>
          <p:nvPr/>
        </p:nvCxnSpPr>
        <p:spPr>
          <a:xfrm>
            <a:off x="4068421" y="2437653"/>
            <a:ext cx="10652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599A30D-4181-4F93-8508-3B5661BBB42E}"/>
              </a:ext>
            </a:extLst>
          </p:cNvPr>
          <p:cNvCxnSpPr>
            <a:cxnSpLocks/>
          </p:cNvCxnSpPr>
          <p:nvPr/>
        </p:nvCxnSpPr>
        <p:spPr>
          <a:xfrm>
            <a:off x="3973996" y="2664164"/>
            <a:ext cx="1195383" cy="78604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468D8191-B990-4567-AC79-16263901A610}"/>
              </a:ext>
            </a:extLst>
          </p:cNvPr>
          <p:cNvCxnSpPr>
            <a:cxnSpLocks/>
          </p:cNvCxnSpPr>
          <p:nvPr/>
        </p:nvCxnSpPr>
        <p:spPr>
          <a:xfrm flipV="1">
            <a:off x="3990438" y="2823082"/>
            <a:ext cx="1264443" cy="786674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973F0C7-D502-4BEA-B6CE-58CAA22DEA74}"/>
              </a:ext>
            </a:extLst>
          </p:cNvPr>
          <p:cNvCxnSpPr>
            <a:cxnSpLocks/>
          </p:cNvCxnSpPr>
          <p:nvPr/>
        </p:nvCxnSpPr>
        <p:spPr>
          <a:xfrm>
            <a:off x="4022010" y="3729331"/>
            <a:ext cx="11361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FA079685-1560-4606-BA4A-25660A7A72D1}"/>
              </a:ext>
            </a:extLst>
          </p:cNvPr>
          <p:cNvCxnSpPr>
            <a:cxnSpLocks/>
          </p:cNvCxnSpPr>
          <p:nvPr/>
        </p:nvCxnSpPr>
        <p:spPr>
          <a:xfrm>
            <a:off x="6406247" y="2551233"/>
            <a:ext cx="1035910" cy="28263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F31E7491-2F6A-469C-9223-B89983331017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6324789" y="3344611"/>
            <a:ext cx="1106973" cy="48940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117B21EB-1CB4-46F2-91D5-C8A4FC867259}"/>
              </a:ext>
            </a:extLst>
          </p:cNvPr>
          <p:cNvCxnSpPr>
            <a:cxnSpLocks/>
          </p:cNvCxnSpPr>
          <p:nvPr/>
        </p:nvCxnSpPr>
        <p:spPr>
          <a:xfrm>
            <a:off x="2012716" y="2410623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6F279732-DCC7-4C9B-9409-D2C42D65229B}"/>
              </a:ext>
            </a:extLst>
          </p:cNvPr>
          <p:cNvCxnSpPr>
            <a:cxnSpLocks/>
          </p:cNvCxnSpPr>
          <p:nvPr/>
        </p:nvCxnSpPr>
        <p:spPr>
          <a:xfrm>
            <a:off x="2014734" y="3827605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8F462F6A-0AF2-41EA-8EDA-D318024088A2}"/>
              </a:ext>
            </a:extLst>
          </p:cNvPr>
          <p:cNvCxnSpPr>
            <a:cxnSpLocks/>
          </p:cNvCxnSpPr>
          <p:nvPr/>
        </p:nvCxnSpPr>
        <p:spPr>
          <a:xfrm>
            <a:off x="8866173" y="3103685"/>
            <a:ext cx="996973" cy="21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FB7183AA-AB71-47CE-9B75-528AB001224D}"/>
              </a:ext>
            </a:extLst>
          </p:cNvPr>
          <p:cNvSpPr txBox="1"/>
          <p:nvPr/>
        </p:nvSpPr>
        <p:spPr>
          <a:xfrm>
            <a:off x="1034214" y="2088751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入力</a:t>
            </a:r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A3C9D9F7-1C8A-4D6D-88F3-F173275AE544}"/>
              </a:ext>
            </a:extLst>
          </p:cNvPr>
          <p:cNvSpPr txBox="1"/>
          <p:nvPr/>
        </p:nvSpPr>
        <p:spPr>
          <a:xfrm>
            <a:off x="1087942" y="3535788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入力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6FD3C342-7504-42C6-A889-4C454F98486C}"/>
              </a:ext>
            </a:extLst>
          </p:cNvPr>
          <p:cNvSpPr txBox="1"/>
          <p:nvPr/>
        </p:nvSpPr>
        <p:spPr>
          <a:xfrm>
            <a:off x="2548428" y="1553046"/>
            <a:ext cx="1177245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solidFill>
                  <a:srgbClr val="FF0000"/>
                </a:solidFill>
              </a:rPr>
              <a:t>ニューロン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BDBD1176-E026-447E-B3B8-9DCF9CD74BDC}"/>
              </a:ext>
            </a:extLst>
          </p:cNvPr>
          <p:cNvSpPr txBox="1"/>
          <p:nvPr/>
        </p:nvSpPr>
        <p:spPr>
          <a:xfrm>
            <a:off x="3049885" y="5982489"/>
            <a:ext cx="1292662" cy="62786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</a:rPr>
              <a:t>入力層</a:t>
            </a: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5D30C0F5-5997-43B4-AA2D-8909620ADAD6}"/>
              </a:ext>
            </a:extLst>
          </p:cNvPr>
          <p:cNvSpPr txBox="1"/>
          <p:nvPr/>
        </p:nvSpPr>
        <p:spPr>
          <a:xfrm>
            <a:off x="5283008" y="5982489"/>
            <a:ext cx="1292662" cy="62786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</a:rPr>
              <a:t>中間層</a:t>
            </a: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9AF67DC3-10AC-458E-965C-EB8C18CBBADF}"/>
              </a:ext>
            </a:extLst>
          </p:cNvPr>
          <p:cNvSpPr txBox="1"/>
          <p:nvPr/>
        </p:nvSpPr>
        <p:spPr>
          <a:xfrm>
            <a:off x="7589871" y="5982489"/>
            <a:ext cx="1292662" cy="62786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</a:rPr>
              <a:t>出力層</a:t>
            </a: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6D66CB3C-9E57-459B-9B87-7263126DDFB8}"/>
              </a:ext>
            </a:extLst>
          </p:cNvPr>
          <p:cNvSpPr/>
          <p:nvPr/>
        </p:nvSpPr>
        <p:spPr bwMode="auto">
          <a:xfrm flipV="1">
            <a:off x="5169829" y="2289730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0D3AE978-80ED-4345-AF56-DD4F36BB6308}"/>
              </a:ext>
            </a:extLst>
          </p:cNvPr>
          <p:cNvSpPr/>
          <p:nvPr/>
        </p:nvSpPr>
        <p:spPr bwMode="auto">
          <a:xfrm flipV="1">
            <a:off x="5261427" y="2585852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AAD21FF2-4192-4BDC-BFFE-6A6966AEE52B}"/>
              </a:ext>
            </a:extLst>
          </p:cNvPr>
          <p:cNvSpPr/>
          <p:nvPr/>
        </p:nvSpPr>
        <p:spPr bwMode="auto">
          <a:xfrm>
            <a:off x="3216028" y="4935391"/>
            <a:ext cx="663243" cy="663243"/>
          </a:xfrm>
          <a:prstGeom prst="ellipse">
            <a:avLst/>
          </a:prstGeom>
          <a:solidFill>
            <a:srgbClr val="99FF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E50A26A6-1798-4567-B314-17F8A84E3D22}"/>
              </a:ext>
            </a:extLst>
          </p:cNvPr>
          <p:cNvSpPr txBox="1"/>
          <p:nvPr/>
        </p:nvSpPr>
        <p:spPr>
          <a:xfrm>
            <a:off x="2499921" y="4565507"/>
            <a:ext cx="1074653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solidFill>
                  <a:srgbClr val="FF0000"/>
                </a:solidFill>
              </a:rPr>
              <a:t>バイアス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02A40BA7-9B47-4D2B-AFC8-51BA74FD4D77}"/>
              </a:ext>
            </a:extLst>
          </p:cNvPr>
          <p:cNvSpPr txBox="1"/>
          <p:nvPr/>
        </p:nvSpPr>
        <p:spPr>
          <a:xfrm>
            <a:off x="4863068" y="1952573"/>
            <a:ext cx="65947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100" dirty="0">
                <a:solidFill>
                  <a:srgbClr val="FF0000"/>
                </a:solidFill>
              </a:rPr>
              <a:t>重み</a:t>
            </a:r>
          </a:p>
        </p:txBody>
      </p:sp>
      <p:sp>
        <p:nvSpPr>
          <p:cNvPr id="133" name="楕円 132">
            <a:extLst>
              <a:ext uri="{FF2B5EF4-FFF2-40B4-BE49-F238E27FC236}">
                <a16:creationId xmlns:a16="http://schemas.microsoft.com/office/drawing/2014/main" id="{BE2E19CA-E747-4564-B9C7-C9397301DEE6}"/>
              </a:ext>
            </a:extLst>
          </p:cNvPr>
          <p:cNvSpPr/>
          <p:nvPr/>
        </p:nvSpPr>
        <p:spPr bwMode="auto">
          <a:xfrm flipV="1">
            <a:off x="5510343" y="2808252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楕円 133">
            <a:extLst>
              <a:ext uri="{FF2B5EF4-FFF2-40B4-BE49-F238E27FC236}">
                <a16:creationId xmlns:a16="http://schemas.microsoft.com/office/drawing/2014/main" id="{68EA6ECE-C3E1-41B1-ACBB-05EBAAB62AAC}"/>
              </a:ext>
            </a:extLst>
          </p:cNvPr>
          <p:cNvSpPr/>
          <p:nvPr/>
        </p:nvSpPr>
        <p:spPr bwMode="auto">
          <a:xfrm flipV="1">
            <a:off x="5291097" y="4042097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楕円 134">
            <a:extLst>
              <a:ext uri="{FF2B5EF4-FFF2-40B4-BE49-F238E27FC236}">
                <a16:creationId xmlns:a16="http://schemas.microsoft.com/office/drawing/2014/main" id="{DF37E291-D429-423E-972D-086A7EA7279A}"/>
              </a:ext>
            </a:extLst>
          </p:cNvPr>
          <p:cNvSpPr/>
          <p:nvPr/>
        </p:nvSpPr>
        <p:spPr bwMode="auto">
          <a:xfrm flipV="1">
            <a:off x="5147701" y="3741356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楕円 139">
            <a:extLst>
              <a:ext uri="{FF2B5EF4-FFF2-40B4-BE49-F238E27FC236}">
                <a16:creationId xmlns:a16="http://schemas.microsoft.com/office/drawing/2014/main" id="{DFD75ABA-E198-4204-A3C8-7F6EF699F1B5}"/>
              </a:ext>
            </a:extLst>
          </p:cNvPr>
          <p:cNvSpPr/>
          <p:nvPr/>
        </p:nvSpPr>
        <p:spPr bwMode="auto">
          <a:xfrm flipV="1">
            <a:off x="5229088" y="3382159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楕円 140">
            <a:extLst>
              <a:ext uri="{FF2B5EF4-FFF2-40B4-BE49-F238E27FC236}">
                <a16:creationId xmlns:a16="http://schemas.microsoft.com/office/drawing/2014/main" id="{F6F01A08-EAE2-48CC-88B3-0987EA64C95E}"/>
              </a:ext>
            </a:extLst>
          </p:cNvPr>
          <p:cNvSpPr/>
          <p:nvPr/>
        </p:nvSpPr>
        <p:spPr bwMode="auto">
          <a:xfrm>
            <a:off x="5577299" y="4935506"/>
            <a:ext cx="663243" cy="663243"/>
          </a:xfrm>
          <a:prstGeom prst="ellipse">
            <a:avLst/>
          </a:prstGeom>
          <a:solidFill>
            <a:srgbClr val="99FF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3D16D9D9-4058-4ABD-AD24-C3B72F5096E2}"/>
              </a:ext>
            </a:extLst>
          </p:cNvPr>
          <p:cNvCxnSpPr>
            <a:cxnSpLocks/>
          </p:cNvCxnSpPr>
          <p:nvPr/>
        </p:nvCxnSpPr>
        <p:spPr>
          <a:xfrm flipV="1">
            <a:off x="3918290" y="4268849"/>
            <a:ext cx="1364718" cy="83159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F9B452F8-E3F8-4D61-B9AC-F5374034D87C}"/>
              </a:ext>
            </a:extLst>
          </p:cNvPr>
          <p:cNvCxnSpPr>
            <a:cxnSpLocks/>
          </p:cNvCxnSpPr>
          <p:nvPr/>
        </p:nvCxnSpPr>
        <p:spPr>
          <a:xfrm flipV="1">
            <a:off x="6240542" y="3777886"/>
            <a:ext cx="1460401" cy="129747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楕円 143">
            <a:extLst>
              <a:ext uri="{FF2B5EF4-FFF2-40B4-BE49-F238E27FC236}">
                <a16:creationId xmlns:a16="http://schemas.microsoft.com/office/drawing/2014/main" id="{4E53DCCD-9C94-4202-A91D-AE7B8A57F3C5}"/>
              </a:ext>
            </a:extLst>
          </p:cNvPr>
          <p:cNvSpPr/>
          <p:nvPr/>
        </p:nvSpPr>
        <p:spPr bwMode="auto">
          <a:xfrm flipV="1">
            <a:off x="7484774" y="2741617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楕円 144">
            <a:extLst>
              <a:ext uri="{FF2B5EF4-FFF2-40B4-BE49-F238E27FC236}">
                <a16:creationId xmlns:a16="http://schemas.microsoft.com/office/drawing/2014/main" id="{24E304FF-5716-471B-86CF-66E4A48B6796}"/>
              </a:ext>
            </a:extLst>
          </p:cNvPr>
          <p:cNvSpPr/>
          <p:nvPr/>
        </p:nvSpPr>
        <p:spPr bwMode="auto">
          <a:xfrm flipV="1">
            <a:off x="7483640" y="3129552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楕円 145">
            <a:extLst>
              <a:ext uri="{FF2B5EF4-FFF2-40B4-BE49-F238E27FC236}">
                <a16:creationId xmlns:a16="http://schemas.microsoft.com/office/drawing/2014/main" id="{6383BB2E-5D3B-4639-923B-424D5E3DE8D1}"/>
              </a:ext>
            </a:extLst>
          </p:cNvPr>
          <p:cNvSpPr/>
          <p:nvPr/>
        </p:nvSpPr>
        <p:spPr bwMode="auto">
          <a:xfrm flipV="1">
            <a:off x="7688495" y="3465150"/>
            <a:ext cx="275846" cy="275846"/>
          </a:xfrm>
          <a:prstGeom prst="ellipse">
            <a:avLst/>
          </a:prstGeom>
          <a:solidFill>
            <a:srgbClr val="FF00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81F50C71-74E7-455D-A1A2-ADD50A08AA1A}"/>
              </a:ext>
            </a:extLst>
          </p:cNvPr>
          <p:cNvSpPr txBox="1"/>
          <p:nvPr/>
        </p:nvSpPr>
        <p:spPr>
          <a:xfrm>
            <a:off x="9863146" y="2738382"/>
            <a:ext cx="984885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806007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9" grpId="0"/>
      <p:bldP spid="2" grpId="0" animBg="1"/>
      <p:bldP spid="90" grpId="0"/>
      <p:bldP spid="91" grpId="0" animBg="1"/>
      <p:bldP spid="93" grpId="0"/>
      <p:bldP spid="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117" grpId="0"/>
      <p:bldP spid="121" grpId="0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/>
      <p:bldP spid="133" grpId="0" animBg="1"/>
      <p:bldP spid="134" grpId="0" animBg="1"/>
      <p:bldP spid="135" grpId="0" animBg="1"/>
      <p:bldP spid="140" grpId="0" animBg="1"/>
      <p:bldP spid="141" grpId="0" animBg="1"/>
      <p:bldP spid="144" grpId="0" animBg="1"/>
      <p:bldP spid="145" grpId="0" animBg="1"/>
      <p:bldP spid="146" grpId="0" animBg="1"/>
      <p:bldP spid="1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タイトル 23">
            <a:extLst>
              <a:ext uri="{FF2B5EF4-FFF2-40B4-BE49-F238E27FC236}">
                <a16:creationId xmlns:a16="http://schemas.microsoft.com/office/drawing/2014/main" id="{56C00BB0-7B9C-450B-BE5E-DA73DD7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Demo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7E0ECB-EB58-4957-B69F-FB27615B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11" y="840167"/>
            <a:ext cx="5258251" cy="53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8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2689A17-827F-4798-BE6A-6DD2C3B75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31161"/>
          </a:xfrm>
        </p:spPr>
        <p:txBody>
          <a:bodyPr/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C# </a:t>
            </a:r>
            <a:r>
              <a:rPr lang="ja-JP" altLang="en-US" sz="2400" dirty="0"/>
              <a:t>でニューラルネットワークをフルスクラッチで書いて機械学習の原理を理解しよう」 </a:t>
            </a:r>
            <a:br>
              <a:rPr lang="en-US" altLang="ja-JP" sz="2400" dirty="0"/>
            </a:br>
            <a:r>
              <a:rPr lang="en-US" altLang="ja-JP" sz="2400" dirty="0"/>
              <a:t>for Microsoft </a:t>
            </a:r>
            <a:r>
              <a:rPr lang="en-US" altLang="ja-JP" sz="2400" dirty="0" err="1"/>
              <a:t>de:code</a:t>
            </a:r>
            <a:r>
              <a:rPr lang="en-US" altLang="ja-JP" sz="2400" dirty="0"/>
              <a:t> 2018 AI sessions</a:t>
            </a:r>
            <a:endParaRPr kumimoji="1" lang="en-US" altLang="ja-JP" sz="2400" dirty="0"/>
          </a:p>
          <a:p>
            <a:pPr lvl="1"/>
            <a:r>
              <a:rPr lang="en-US" altLang="ja-JP" dirty="0">
                <a:hlinkClick r:id="rId2"/>
              </a:rPr>
              <a:t>https://github.com/Fujiwo/CSharpNeuralNetworkSample-AI-decode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2107F0E-21F3-4C7F-A0E0-0CE2A2D4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ソース コードの場所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713FF8-5C3C-4C50-8804-BF830BB9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659" y="2660290"/>
            <a:ext cx="5555155" cy="4077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73282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33B04A5-7A5D-4DA2-99A2-7D8037CEE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93812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sz="2000" dirty="0">
                <a:solidFill>
                  <a:srgbClr val="009900"/>
                </a:solidFill>
                <a:latin typeface="Consolas" panose="020B0609020204030204" pitchFamily="49" charset="0"/>
              </a:rPr>
              <a:t>Neuron</a:t>
            </a:r>
            <a:r>
              <a:rPr lang="en-US" altLang="ja-JP" sz="2000" dirty="0">
                <a:latin typeface="Consolas" panose="020B0609020204030204" pitchFamily="49" charset="0"/>
              </a:rPr>
              <a:t> </a:t>
            </a:r>
            <a:r>
              <a:rPr lang="en-US" altLang="ja-JP" sz="20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ニューロン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    </a:t>
            </a:r>
            <a:r>
              <a:rPr lang="en-US" altLang="ja-JP" sz="2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ja-JP" sz="2000" dirty="0">
                <a:latin typeface="Consolas" panose="020B0609020204030204" pitchFamily="49" charset="0"/>
              </a:rPr>
              <a:t> sum;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    </a:t>
            </a:r>
            <a:r>
              <a:rPr lang="en-US" altLang="ja-JP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double </a:t>
            </a:r>
            <a:r>
              <a:rPr lang="en-US" altLang="ja-JP" sz="2000" dirty="0">
                <a:latin typeface="Consolas" panose="020B0609020204030204" pitchFamily="49" charset="0"/>
              </a:rPr>
              <a:t>Value { </a:t>
            </a:r>
            <a:r>
              <a:rPr lang="en-US" altLang="ja-JP" sz="2000" dirty="0">
                <a:solidFill>
                  <a:srgbClr val="0000FF"/>
                </a:solidFill>
                <a:latin typeface="Consolas" panose="020B0609020204030204" pitchFamily="49" charset="0"/>
              </a:rPr>
              <a:t>get; private set; </a:t>
            </a:r>
            <a:r>
              <a:rPr lang="en-US" altLang="ja-JP" sz="2000" dirty="0">
                <a:latin typeface="Consolas" panose="020B0609020204030204" pitchFamily="49" charset="0"/>
              </a:rPr>
              <a:t>} = 0.0;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    </a:t>
            </a:r>
            <a:r>
              <a:rPr lang="en-US" altLang="ja-JP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ja-JP" sz="2000" dirty="0">
                <a:latin typeface="Consolas" panose="020B0609020204030204" pitchFamily="49" charset="0"/>
              </a:rPr>
              <a:t>Input(</a:t>
            </a:r>
            <a:r>
              <a:rPr lang="en-US" altLang="ja-JP" sz="2000" dirty="0" err="1">
                <a:solidFill>
                  <a:srgbClr val="009900"/>
                </a:solidFill>
                <a:latin typeface="Consolas" panose="020B0609020204030204" pitchFamily="49" charset="0"/>
              </a:rPr>
              <a:t>IEnumerable</a:t>
            </a:r>
            <a:r>
              <a:rPr lang="en-US" altLang="ja-JP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2000" dirty="0">
                <a:solidFill>
                  <a:srgbClr val="009900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2000" dirty="0">
                <a:solidFill>
                  <a:srgbClr val="0099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000" dirty="0" err="1">
                <a:latin typeface="Consolas" panose="020B0609020204030204" pitchFamily="49" charset="0"/>
              </a:rPr>
              <a:t>inputData</a:t>
            </a:r>
            <a:r>
              <a:rPr lang="en-US" altLang="ja-JP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       </a:t>
            </a:r>
            <a:r>
              <a:rPr lang="en-US" altLang="ja-JP" sz="2000" dirty="0" err="1">
                <a:latin typeface="Consolas" panose="020B0609020204030204" pitchFamily="49" charset="0"/>
              </a:rPr>
              <a:t>inputData.ForEach</a:t>
            </a:r>
            <a:r>
              <a:rPr lang="en-US" altLang="ja-JP" sz="2000" dirty="0">
                <a:latin typeface="Consolas" panose="020B0609020204030204" pitchFamily="49" charset="0"/>
              </a:rPr>
              <a:t>(input =&gt; Input(</a:t>
            </a:r>
            <a:r>
              <a:rPr lang="en-US" altLang="ja-JP" sz="2000" dirty="0" err="1">
                <a:latin typeface="Consolas" panose="020B0609020204030204" pitchFamily="49" charset="0"/>
              </a:rPr>
              <a:t>input.WeightingValue</a:t>
            </a:r>
            <a:r>
              <a:rPr lang="en-US" altLang="ja-JP" sz="2000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       Value = </a:t>
            </a:r>
            <a:r>
              <a:rPr lang="en-US" altLang="ja-JP" sz="2000" dirty="0" err="1">
                <a:solidFill>
                  <a:srgbClr val="009900"/>
                </a:solidFill>
                <a:latin typeface="Consolas" panose="020B0609020204030204" pitchFamily="49" charset="0"/>
              </a:rPr>
              <a:t>Math</a:t>
            </a:r>
            <a:r>
              <a:rPr lang="en-US" altLang="ja-JP" sz="2000" dirty="0" err="1">
                <a:latin typeface="Consolas" panose="020B0609020204030204" pitchFamily="49" charset="0"/>
              </a:rPr>
              <a:t>.Sigmoid</a:t>
            </a:r>
            <a:r>
              <a:rPr lang="en-US" altLang="ja-JP" sz="2000" dirty="0">
                <a:latin typeface="Consolas" panose="020B0609020204030204" pitchFamily="49" charset="0"/>
              </a:rPr>
              <a:t>(sum);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    </a:t>
            </a:r>
            <a:r>
              <a:rPr lang="en-US" altLang="ja-JP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sz="2000" dirty="0">
                <a:latin typeface="Consolas" panose="020B0609020204030204" pitchFamily="49" charset="0"/>
              </a:rPr>
              <a:t> Input(</a:t>
            </a:r>
            <a:r>
              <a:rPr lang="en-US" altLang="ja-JP" sz="2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ja-JP" sz="2000" dirty="0">
                <a:latin typeface="Consolas" panose="020B0609020204030204" pitchFamily="49" charset="0"/>
              </a:rPr>
              <a:t> value) =&gt; sum += value;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</a:rPr>
              <a:t>}</a:t>
            </a:r>
            <a:endParaRPr kumimoji="1" lang="ja-JP" alt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2235FE0-D6D8-490E-B7AD-810E6A2C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C# </a:t>
            </a:r>
            <a:r>
              <a:rPr lang="ja-JP" altLang="en-US" dirty="0"/>
              <a:t>によるニューロンの実装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2379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27518E4-73F3-4438-B0EA-9A160ACD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C# </a:t>
            </a:r>
            <a:r>
              <a:rPr lang="ja-JP" altLang="en-US" dirty="0"/>
              <a:t>によるニューラル ネットワークの実装</a:t>
            </a:r>
            <a:endParaRPr kumimoji="1" lang="ja-JP" altLang="en-US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692816FF-A7D8-45E5-B878-D35FBD5F2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9" y="1258187"/>
            <a:ext cx="11328742" cy="44781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public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class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NeuralNetwork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icty Diminished Discord" panose="020B0509020203020207" pitchFamily="49" charset="-128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ニューラル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icty Diminished Discord" panose="020B0509020203020207" pitchFamily="49" charset="-128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ネットワーク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Ricty Diminished Discord" panose="020B0509020203020207" pitchFamily="49" charset="-128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icty Diminished Discord" panose="020B0509020203020207" pitchFamily="49" charset="-128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各層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Ricty Diminished Discord" panose="020B0509020203020207" pitchFamily="49" charset="-128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double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[] </a:t>
            </a:r>
            <a:r>
              <a:rPr kumimoji="0" lang="en-US" altLang="ja-JP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inputLayer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Neuron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[] </a:t>
            </a:r>
            <a:r>
              <a:rPr kumimoji="0" lang="en-US" altLang="ja-JP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middleLayer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Neuron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</a:t>
            </a:r>
            <a:r>
              <a:rPr kumimoji="0" lang="en-US" altLang="ja-JP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outputLayer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ja-JP" dirty="0">
              <a:solidFill>
                <a:srgbClr val="000000"/>
              </a:solidFill>
              <a:latin typeface="Consolas" panose="020B0609020204030204" pitchFamily="49" charset="0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 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icty Diminished Discord" panose="020B0509020203020207" pitchFamily="49" charset="-128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バイアス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Ricty Diminished Discord" panose="020B0509020203020207" pitchFamily="49" charset="-128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double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inputLayerBias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= 1.0;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double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middleLayerBias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= 1.0;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ja-JP" dirty="0">
              <a:solidFill>
                <a:srgbClr val="000000"/>
              </a:solidFill>
              <a:latin typeface="Consolas" panose="020B0609020204030204" pitchFamily="49" charset="0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icty Diminished Discord" panose="020B0509020203020207" pitchFamily="49" charset="-128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各層の重み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Ricty Diminished Discord" panose="020B0509020203020207" pitchFamily="49" charset="-128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icty Diminished Discord" panose="020B0509020203020207" pitchFamily="49" charset="-128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入力層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→ 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icty Diminished Discord" panose="020B0509020203020207" pitchFamily="49" charset="-128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中間層の重み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Ricty Diminished Discord" panose="020B0509020203020207" pitchFamily="49" charset="-128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double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[,] </a:t>
            </a:r>
            <a:r>
              <a:rPr kumimoji="0" lang="en-US" altLang="ja-JP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inputWeight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=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double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[,] { { 0.0, 0.0 }, { 0.0, 0.0 }, { 0.0, 0.0 } 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icty Diminished Discord" panose="020B0509020203020207" pitchFamily="49" charset="-128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中間層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→ </a:t>
            </a: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icty Diminished Discord" panose="020B0509020203020207" pitchFamily="49" charset="-128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出力層の重み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Ricty Diminished Discord" panose="020B0509020203020207" pitchFamily="49" charset="-128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double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[]  </a:t>
            </a:r>
            <a:r>
              <a:rPr kumimoji="0" lang="en-US" altLang="ja-JP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middleWeight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= 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[] { 0.0, 0.0, 0.0 };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1914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27518E4-73F3-4438-B0EA-9A160ACD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C# </a:t>
            </a:r>
            <a:r>
              <a:rPr lang="ja-JP" altLang="en-US" dirty="0"/>
              <a:t>によるニューラル ネットワークの実装 </a:t>
            </a:r>
            <a:r>
              <a:rPr lang="en-US" altLang="ja-JP" dirty="0"/>
              <a:t>(</a:t>
            </a:r>
            <a:r>
              <a:rPr lang="ja-JP" altLang="en-US" dirty="0"/>
              <a:t>続き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1D62B7-5CC3-46B3-91E2-B1F527D70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57" y="1412478"/>
            <a:ext cx="12078948" cy="47243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実行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public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double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Commit((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double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,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double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) data)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各層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inputLayer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=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[] { data.Item1, data.Item2,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inputLayerBias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middleLayer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=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[] {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Neuron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(),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Neuron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() 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outputLayer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=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Neuron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ja-JP" sz="1600" dirty="0">
              <a:solidFill>
                <a:srgbClr val="000000"/>
              </a:solidFill>
              <a:latin typeface="Consolas" panose="020B0609020204030204" pitchFamily="49" charset="0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入力層→中間層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middleLayer.For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((index, neuron)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600" dirty="0">
                <a:solidFill>
                  <a:srgbClr val="000000"/>
                </a:solidFill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            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=&gt;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middleLayer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[index].Input(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ToInputData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(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inputLayer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,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inputWeight.GetColumn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(index).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ToArray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())));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ja-JP" sz="1600" dirty="0">
              <a:solidFill>
                <a:srgbClr val="000000"/>
              </a:solidFill>
              <a:latin typeface="Consolas" panose="020B0609020204030204" pitchFamily="49" charset="0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// </a:t>
            </a: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中間層→出力層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outputLayer.Input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(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[] {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{ Value =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middleLayer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[0].Value, Weight =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middleWeight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[0] 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                       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{ Value =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middleLayer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[1].Value, Weight =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middleWeight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[1] 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                       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new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Input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{ Value =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middleLayerBias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, Weight =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middleWeight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[2] } 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  <a:cs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 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return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</a:t>
            </a:r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outputLayer.Value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  <a:cs typeface="ＭＳ ゴシック" panose="020B0609070205080204" pitchFamily="49" charset="-128"/>
              </a:rPr>
              <a:t>    }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1512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27518E4-73F3-4438-B0EA-9A160ACD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C# </a:t>
            </a:r>
            <a:r>
              <a:rPr lang="ja-JP" altLang="en-US" dirty="0"/>
              <a:t>によるニューラル ネットワークの実装 </a:t>
            </a:r>
            <a:r>
              <a:rPr lang="en-US" altLang="ja-JP" dirty="0"/>
              <a:t>(</a:t>
            </a:r>
            <a:r>
              <a:rPr lang="ja-JP" altLang="en-US" dirty="0"/>
              <a:t>続き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B636F9-CC9C-4CC0-808A-935B720C7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73" y="1198224"/>
            <a:ext cx="12191158" cy="5755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// 学習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void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Learn((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double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,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double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,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double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) data)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{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</a:t>
            </a: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var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outputData   = Commit((data.Item1, data.Item2));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 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var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correctValue = data.Item3;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</a:t>
            </a: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var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learningRate = 0.3;</a:t>
            </a:r>
            <a:r>
              <a:rPr lang="ja-JP" altLang="ja-JP" sz="1600" dirty="0">
                <a:solidFill>
                  <a:srgbClr val="008000"/>
                </a:solidFill>
                <a:latin typeface="Consolas" panose="020B0609020204030204" pitchFamily="49" charset="0"/>
                <a:ea typeface="Ricty Diminished Discord" panose="020B0509020203020207" pitchFamily="49" charset="-128"/>
              </a:rPr>
              <a:t> // 学習係数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</a:t>
            </a: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// 出力層→中間層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</a:t>
            </a: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// δmo = (出力値 - 正解値) × 出力の微分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  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var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daltaMO = (correctValue - outputData) * outputData * (1.0 - outputData);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 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var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oldMiddleWeight = middleWeight.Clone()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as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double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[];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 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// 修正量 = δmo × 中間層の値 × 学習係数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  middleLayer.For((index, neuron) =&gt; middleWeight[index] += neuron.Value * daltaMO * learningRate);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  middleWeight[2] += middleLayerBias * daltaMO * learningRate;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 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// 中間層→入力層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 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// δim = δmo × 中間出力の重み × 中間層の微分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 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var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deltaIM = middleLayer.IndexSelect(index =&gt;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daltaMO * oldMiddleWeight[index] * middleLayer[index].Value * (1.0 - middleLayer[index].Value)).ToArray();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   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// 修正量 = δim × 入力層の値 × 学習係数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    inputWeight.For((row, column, _) =&gt; 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   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inputWeight[row, column] += inputLayer[row] * deltaIM[column] * learningRate);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}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9496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27518E4-73F3-4438-B0EA-9A160ACD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C# </a:t>
            </a:r>
            <a:r>
              <a:rPr lang="ja-JP" altLang="en-US" dirty="0"/>
              <a:t>によるニューラル ネットワークの実装 </a:t>
            </a:r>
            <a:r>
              <a:rPr lang="en-US" altLang="ja-JP" dirty="0"/>
              <a:t>(</a:t>
            </a:r>
            <a:r>
              <a:rPr lang="ja-JP" altLang="en-US" dirty="0"/>
              <a:t>続き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B636F9-CC9C-4CC0-808A-935B720C7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57" y="1337022"/>
            <a:ext cx="9834744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// 学習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public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void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Learn(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IEnumerable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&lt;(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double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,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double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,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double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)&gt; dataCollection,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int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times)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=&gt; times.Times(() =&gt; dataCollection.ForEach(data =&gt; Learn(data)));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static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IEnumerable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&lt;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Input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&gt; ToInputData(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double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[] inputLayer,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double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[] inputWeight)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   </a:t>
            </a: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=&gt; inputLayer.IndexSelect(index =&gt;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</a:t>
            </a: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             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new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Input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 { Value = inputLayer[index], Weight = inputWeight[index] });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Ricty Diminished Discord" panose="020B0509020203020207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}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Ricty Diminished Discord" panose="020B0509020203020207" pitchFamily="49" charset="-128"/>
              </a:rPr>
              <a:t> </a:t>
            </a:r>
            <a:endParaRPr kumimoji="0" lang="ja-JP" altLang="ja-JP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599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C4A76B-72E8-4620-A131-7CC88F70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241"/>
            <a:ext cx="12436475" cy="69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13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236E218F-F7F7-4013-BB7D-E2C68B24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実行結果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シグモイド関数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DBB59C-B253-4827-BA54-218C707D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47" y="1245851"/>
            <a:ext cx="5507579" cy="5563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866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FC8F5E5-E1E5-4E4F-A300-B4C24369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実行結果 </a:t>
            </a:r>
            <a:r>
              <a:rPr kumimoji="1" lang="en-US" altLang="ja-JP" dirty="0"/>
              <a:t>(</a:t>
            </a:r>
            <a:r>
              <a:rPr kumimoji="1" lang="ja-JP" altLang="en-US" dirty="0"/>
              <a:t>座標データと訓練前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EEAF379-DF7D-4066-AEBE-D051652F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53" y="1265014"/>
            <a:ext cx="5075531" cy="5127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BA46F4-1E59-4EF3-AFF2-FA8134BC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85" y="1265015"/>
            <a:ext cx="5075531" cy="5127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307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FC8F5E5-E1E5-4E4F-A300-B4C24369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実行結果 </a:t>
            </a:r>
            <a:r>
              <a:rPr kumimoji="1" lang="en-US" altLang="ja-JP" dirty="0"/>
              <a:t>(</a:t>
            </a:r>
            <a:r>
              <a:rPr kumimoji="1" lang="ja-JP" altLang="en-US" dirty="0"/>
              <a:t>教師データと訓練後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75AACAA-6921-455D-946E-C192142A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53" y="1256602"/>
            <a:ext cx="5075530" cy="5127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65888D4-902B-4DAB-9595-3B47AEAC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85" y="1265013"/>
            <a:ext cx="5075530" cy="5127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144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E9F1D2A-5577-4A4B-AAF6-0265FC33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訓練前の重みの値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8B75B4D-0DC4-4651-B697-9EC7DCBD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1" y="2116009"/>
            <a:ext cx="5934040" cy="2676714"/>
          </a:xfrm>
          <a:prstGeom prst="rect">
            <a:avLst/>
          </a:prstGeom>
          <a:effectLst/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A0F8725-5B2D-40E6-A80F-E1AC7888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201118"/>
            <a:ext cx="6111934" cy="2655599"/>
          </a:xfrm>
          <a:prstGeom prst="rect">
            <a:avLst/>
          </a:prstGeom>
          <a:effectLst/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45113E-86ED-4CA0-A36B-83284976F9E1}"/>
              </a:ext>
            </a:extLst>
          </p:cNvPr>
          <p:cNvSpPr txBox="1"/>
          <p:nvPr/>
        </p:nvSpPr>
        <p:spPr>
          <a:xfrm>
            <a:off x="303060" y="1509944"/>
            <a:ext cx="3483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入力層 → 中間層の重み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4FF634-ACE8-4BB2-93D0-AF5DA81A50F7}"/>
              </a:ext>
            </a:extLst>
          </p:cNvPr>
          <p:cNvSpPr txBox="1"/>
          <p:nvPr/>
        </p:nvSpPr>
        <p:spPr>
          <a:xfrm>
            <a:off x="6290245" y="1509944"/>
            <a:ext cx="3483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中間層 → 出力層の重み</a:t>
            </a:r>
          </a:p>
        </p:txBody>
      </p:sp>
    </p:spTree>
    <p:extLst>
      <p:ext uri="{BB962C8B-B14F-4D97-AF65-F5344CB8AC3E}">
        <p14:creationId xmlns:p14="http://schemas.microsoft.com/office/powerpoint/2010/main" val="3969615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2689A17-827F-4798-BE6A-6DD2C3B75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31161"/>
          </a:xfrm>
        </p:spPr>
        <p:txBody>
          <a:bodyPr/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Microsoft Azure Machine Learning Studio </a:t>
            </a:r>
            <a:r>
              <a:rPr lang="ja-JP" altLang="en-US" sz="2400" dirty="0"/>
              <a:t>による株価予想チュートリアル」</a:t>
            </a:r>
            <a:br>
              <a:rPr lang="en-US" altLang="ja-JP" sz="2400" dirty="0"/>
            </a:br>
            <a:r>
              <a:rPr lang="en-US" altLang="ja-JP" sz="2400" dirty="0"/>
              <a:t>for Microsoft </a:t>
            </a:r>
            <a:r>
              <a:rPr lang="en-US" altLang="ja-JP" sz="2400" dirty="0" err="1"/>
              <a:t>de:code</a:t>
            </a:r>
            <a:r>
              <a:rPr lang="en-US" altLang="ja-JP" sz="2400" dirty="0"/>
              <a:t> 2018 AI sessions</a:t>
            </a:r>
            <a:endParaRPr kumimoji="1" lang="en-US" altLang="ja-JP" sz="2400" dirty="0"/>
          </a:p>
          <a:p>
            <a:pPr lvl="1"/>
            <a:r>
              <a:rPr lang="en-US" altLang="ja-JP" dirty="0">
                <a:hlinkClick r:id="rId2"/>
              </a:rPr>
              <a:t>https://github.com/Fujiwo/PredictStockPrice-AI-decode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2107F0E-21F3-4C7F-A0E0-0CE2A2D4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関連資料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2615D44-702B-4E75-AC89-97417315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75" y="2705174"/>
            <a:ext cx="5604524" cy="40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7835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E9F1D2A-5577-4A4B-AAF6-0265FC33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訓練後の重みの値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45113E-86ED-4CA0-A36B-83284976F9E1}"/>
              </a:ext>
            </a:extLst>
          </p:cNvPr>
          <p:cNvSpPr txBox="1"/>
          <p:nvPr/>
        </p:nvSpPr>
        <p:spPr>
          <a:xfrm>
            <a:off x="303060" y="1509944"/>
            <a:ext cx="3483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入力層 → 中間層の重み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4FF634-ACE8-4BB2-93D0-AF5DA81A50F7}"/>
              </a:ext>
            </a:extLst>
          </p:cNvPr>
          <p:cNvSpPr txBox="1"/>
          <p:nvPr/>
        </p:nvSpPr>
        <p:spPr>
          <a:xfrm>
            <a:off x="6290245" y="1509944"/>
            <a:ext cx="3483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中間層 → 出力層の重み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7804482-3900-4F8B-AF77-C4E52566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5" y="2129110"/>
            <a:ext cx="6044086" cy="2801121"/>
          </a:xfrm>
          <a:prstGeom prst="rect">
            <a:avLst/>
          </a:prstGeom>
          <a:effectLst/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C11F333-C27E-4DC9-8E5B-D5A91D75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28" y="2114005"/>
            <a:ext cx="5760640" cy="27844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3716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8DCE342-B6A3-4973-9111-28BBE5BD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 </a:t>
            </a:r>
            <a:r>
              <a:rPr lang="en-US" altLang="ja-JP" dirty="0"/>
              <a:t>(Machine Learning) </a:t>
            </a:r>
            <a:r>
              <a:rPr lang="ja-JP" altLang="en-US" dirty="0"/>
              <a:t>とは</a:t>
            </a:r>
            <a:endParaRPr kumimoji="1" lang="ja-JP" altLang="en-US" dirty="0"/>
          </a:p>
        </p:txBody>
      </p:sp>
      <p:pic>
        <p:nvPicPr>
          <p:cNvPr id="5" name="Picture 2" descr="Normal">
            <a:extLst>
              <a:ext uri="{FF2B5EF4-FFF2-40B4-BE49-F238E27FC236}">
                <a16:creationId xmlns:a16="http://schemas.microsoft.com/office/drawing/2014/main" id="{A1D524B2-FBD2-4C3C-840B-27A230FE4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5685" y="1481038"/>
            <a:ext cx="6123122" cy="459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456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38506E-93D3-4E9D-BA11-9DFC6A9E7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92716"/>
          </a:xfrm>
        </p:spPr>
        <p:txBody>
          <a:bodyPr/>
          <a:lstStyle/>
          <a:p>
            <a:r>
              <a:rPr lang="ja-JP" altLang="en-US" dirty="0"/>
              <a:t>人間の知能の一部をコンピュータで再現する技術</a:t>
            </a:r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84ED113-8A94-49B9-A0D3-604DD584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000" dirty="0"/>
              <a:t>まず </a:t>
            </a:r>
            <a:r>
              <a:rPr lang="ja-JP" altLang="en-US" dirty="0"/>
              <a:t>人工知能 </a:t>
            </a:r>
            <a:r>
              <a:rPr lang="en-US" altLang="ja-JP" dirty="0"/>
              <a:t>(Artificial Intelligence) </a:t>
            </a:r>
            <a:r>
              <a:rPr lang="ja-JP" altLang="en-US" dirty="0"/>
              <a:t>とは</a:t>
            </a:r>
            <a:endParaRPr kumimoji="1" lang="ja-JP" altLang="en-US" dirty="0"/>
          </a:p>
        </p:txBody>
      </p:sp>
      <p:pic>
        <p:nvPicPr>
          <p:cNvPr id="4" name="Picture 324">
            <a:extLst>
              <a:ext uri="{FF2B5EF4-FFF2-40B4-BE49-F238E27FC236}">
                <a16:creationId xmlns:a16="http://schemas.microsoft.com/office/drawing/2014/main" id="{2745E150-8C6E-4661-B7E7-A6CA94C02290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21"/>
          <a:stretch/>
        </p:blipFill>
        <p:spPr>
          <a:xfrm>
            <a:off x="4846638" y="2169978"/>
            <a:ext cx="7120402" cy="4170614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5593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05765F0-D7D9-4CBD-9E6C-6923CBBF4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92716"/>
          </a:xfrm>
        </p:spPr>
        <p:txBody>
          <a:bodyPr/>
          <a:lstStyle/>
          <a:p>
            <a:r>
              <a:rPr lang="ja-JP" altLang="en-US" dirty="0"/>
              <a:t>人工知能の一分野</a:t>
            </a:r>
          </a:p>
          <a:p>
            <a:r>
              <a:rPr lang="ja-JP" altLang="en-US" dirty="0"/>
              <a:t>コンピュータプログラムが経験、学習を行う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6753CC8-A437-42F7-B7E7-92139836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機械学習とは</a:t>
            </a:r>
            <a:endParaRPr kumimoji="1" lang="ja-JP" altLang="en-US" dirty="0"/>
          </a:p>
        </p:txBody>
      </p:sp>
      <p:pic>
        <p:nvPicPr>
          <p:cNvPr id="4" name="Picture 430">
            <a:extLst>
              <a:ext uri="{FF2B5EF4-FFF2-40B4-BE49-F238E27FC236}">
                <a16:creationId xmlns:a16="http://schemas.microsoft.com/office/drawing/2014/main" id="{1BE4FFBB-D907-4098-9907-B08C4B4026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4541" y="2323598"/>
            <a:ext cx="3019883" cy="41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0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131AE6-D47A-44CA-B3A2-EA8BC94820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16868"/>
          </a:xfrm>
        </p:spPr>
        <p:txBody>
          <a:bodyPr/>
          <a:lstStyle/>
          <a:p>
            <a:r>
              <a:rPr lang="ja-JP" altLang="en-US" dirty="0"/>
              <a:t>機械学習 </a:t>
            </a:r>
            <a:r>
              <a:rPr lang="en-US" altLang="ja-JP" dirty="0"/>
              <a:t>(Machine Learning)</a:t>
            </a:r>
          </a:p>
          <a:p>
            <a:r>
              <a:rPr lang="ja-JP" altLang="en-US" dirty="0"/>
              <a:t>ディープラーニング</a:t>
            </a:r>
            <a:br>
              <a:rPr lang="ja-JP" altLang="en-US" dirty="0"/>
            </a:br>
            <a:r>
              <a:rPr lang="en-US" altLang="ja-JP" dirty="0"/>
              <a:t>(</a:t>
            </a:r>
            <a:r>
              <a:rPr lang="ja-JP" altLang="en-US" dirty="0"/>
              <a:t>深層学習</a:t>
            </a:r>
            <a:r>
              <a:rPr lang="en-US" altLang="ja-JP" dirty="0"/>
              <a:t>: Deep Learning)</a:t>
            </a:r>
          </a:p>
          <a:p>
            <a:r>
              <a:rPr lang="ja-JP" altLang="en-US" dirty="0"/>
              <a:t>強化学習</a:t>
            </a:r>
            <a:br>
              <a:rPr lang="ja-JP" altLang="en-US" dirty="0"/>
            </a:br>
            <a:r>
              <a:rPr lang="en-US" altLang="ja-JP" dirty="0"/>
              <a:t>(Reinforcement Learning)</a:t>
            </a:r>
          </a:p>
          <a:p>
            <a:r>
              <a:rPr lang="ja-JP" altLang="en-US" dirty="0"/>
              <a:t>深層強化学習</a:t>
            </a:r>
            <a:br>
              <a:rPr lang="ja-JP" altLang="en-US" dirty="0"/>
            </a:br>
            <a:r>
              <a:rPr lang="en-US" altLang="ja-JP" dirty="0"/>
              <a:t>(Deep Reinforcement Learning)</a:t>
            </a:r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7EF9B9-38D9-409E-A033-0F6E72DE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機械学習の種類</a:t>
            </a:r>
            <a:endParaRPr kumimoji="1" lang="ja-JP" altLang="en-US" dirty="0"/>
          </a:p>
        </p:txBody>
      </p:sp>
      <p:pic>
        <p:nvPicPr>
          <p:cNvPr id="4" name="Picture 430">
            <a:extLst>
              <a:ext uri="{FF2B5EF4-FFF2-40B4-BE49-F238E27FC236}">
                <a16:creationId xmlns:a16="http://schemas.microsoft.com/office/drawing/2014/main" id="{9A00B9E0-33B7-4D69-8673-4E17209564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82030" y="1464466"/>
            <a:ext cx="3797245" cy="49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39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3D736B4-4893-4985-9E79-E9A65F861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3438" y="1212850"/>
            <a:ext cx="10058400" cy="5416868"/>
          </a:xfrm>
        </p:spPr>
        <p:txBody>
          <a:bodyPr/>
          <a:lstStyle/>
          <a:p>
            <a:r>
              <a:rPr lang="ja-JP" altLang="en-US" dirty="0"/>
              <a:t>機械学習の一種</a:t>
            </a:r>
          </a:p>
          <a:p>
            <a:r>
              <a:rPr lang="ja-JP" altLang="en-US" dirty="0"/>
              <a:t>通常のものと違って多層になった</a:t>
            </a:r>
            <a:br>
              <a:rPr lang="en-US" altLang="ja-JP" dirty="0"/>
            </a:br>
            <a:r>
              <a:rPr lang="ja-JP" altLang="en-US" dirty="0"/>
              <a:t>ニューラルネットワークを使用</a:t>
            </a:r>
          </a:p>
          <a:p>
            <a:r>
              <a:rPr lang="ja-JP" altLang="en-US" dirty="0"/>
              <a:t>画像解析や音声認識、自然言語理解、</a:t>
            </a:r>
            <a:br>
              <a:rPr lang="en-US" altLang="ja-JP" dirty="0"/>
            </a:br>
            <a:r>
              <a:rPr lang="ja-JP" altLang="en-US" dirty="0"/>
              <a:t>翻訳など、複雑な処理にはこちら</a:t>
            </a:r>
          </a:p>
          <a:p>
            <a:r>
              <a:rPr lang="ja-JP" altLang="en-US" dirty="0"/>
              <a:t>作成のハードルは、かなり高い</a:t>
            </a:r>
          </a:p>
          <a:p>
            <a:r>
              <a:rPr lang="ja-JP" altLang="en-US" dirty="0"/>
              <a:t>高いコンピュータ パワーが求められるため、</a:t>
            </a:r>
            <a:br>
              <a:rPr lang="en-US" altLang="ja-JP" dirty="0"/>
            </a:br>
            <a:r>
              <a:rPr lang="en-US" altLang="ja-JP" dirty="0"/>
              <a:t>CPU</a:t>
            </a:r>
            <a:r>
              <a:rPr lang="ja-JP" altLang="en-US" dirty="0" err="1"/>
              <a:t>だけで</a:t>
            </a:r>
            <a:r>
              <a:rPr lang="ja-JP" altLang="en-US" dirty="0"/>
              <a:t>なく </a:t>
            </a:r>
            <a:r>
              <a:rPr lang="en-US" altLang="ja-JP" dirty="0"/>
              <a:t>GPU</a:t>
            </a:r>
            <a:r>
              <a:rPr lang="ja-JP" altLang="en-US" dirty="0"/>
              <a:t>も利用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B4C6B8-F441-48F6-8102-A9F709E5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ディープラーニング </a:t>
            </a:r>
            <a:r>
              <a:rPr lang="en-US" altLang="ja-JP" dirty="0"/>
              <a:t>(</a:t>
            </a:r>
            <a:r>
              <a:rPr lang="ja-JP" altLang="en-US" dirty="0"/>
              <a:t>深層学習</a:t>
            </a:r>
            <a:r>
              <a:rPr lang="en-US" altLang="ja-JP" dirty="0"/>
              <a:t>: Deep Learning)</a:t>
            </a:r>
            <a:endParaRPr kumimoji="1" lang="ja-JP" altLang="en-US" dirty="0"/>
          </a:p>
        </p:txBody>
      </p:sp>
      <p:pic>
        <p:nvPicPr>
          <p:cNvPr id="4" name="Picture 430">
            <a:extLst>
              <a:ext uri="{FF2B5EF4-FFF2-40B4-BE49-F238E27FC236}">
                <a16:creationId xmlns:a16="http://schemas.microsoft.com/office/drawing/2014/main" id="{3B946F13-DC57-4B42-B133-026073A1857E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11263"/>
            <a:ext cx="2050522" cy="5783262"/>
          </a:xfrm>
          <a:custGeom>
            <a:avLst/>
            <a:gdLst>
              <a:gd name="connsiteX0" fmla="*/ 0 w 2734056"/>
              <a:gd name="connsiteY0" fmla="*/ 0 h 6858000"/>
              <a:gd name="connsiteX1" fmla="*/ 1674254 w 2734056"/>
              <a:gd name="connsiteY1" fmla="*/ 0 h 6858000"/>
              <a:gd name="connsiteX2" fmla="*/ 2734056 w 2734056"/>
              <a:gd name="connsiteY2" fmla="*/ 6850199 h 6858000"/>
              <a:gd name="connsiteX3" fmla="*/ 2734056 w 2734056"/>
              <a:gd name="connsiteY3" fmla="*/ 6858000 h 6858000"/>
              <a:gd name="connsiteX4" fmla="*/ 461457 w 2734056"/>
              <a:gd name="connsiteY4" fmla="*/ 6858000 h 6858000"/>
              <a:gd name="connsiteX5" fmla="*/ 0 w 2734056"/>
              <a:gd name="connsiteY5" fmla="*/ 41341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981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直線コネクタ 232">
            <a:extLst>
              <a:ext uri="{FF2B5EF4-FFF2-40B4-BE49-F238E27FC236}">
                <a16:creationId xmlns:a16="http://schemas.microsoft.com/office/drawing/2014/main" id="{75081627-4D6F-4E50-9D79-33C27C25534C}"/>
              </a:ext>
            </a:extLst>
          </p:cNvPr>
          <p:cNvCxnSpPr>
            <a:cxnSpLocks/>
          </p:cNvCxnSpPr>
          <p:nvPr/>
        </p:nvCxnSpPr>
        <p:spPr>
          <a:xfrm>
            <a:off x="9961705" y="3389665"/>
            <a:ext cx="1442056" cy="46022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コネクタ 233">
            <a:extLst>
              <a:ext uri="{FF2B5EF4-FFF2-40B4-BE49-F238E27FC236}">
                <a16:creationId xmlns:a16="http://schemas.microsoft.com/office/drawing/2014/main" id="{7A71AE90-B8E7-4C28-9E57-EA942FD2EAE8}"/>
              </a:ext>
            </a:extLst>
          </p:cNvPr>
          <p:cNvCxnSpPr>
            <a:cxnSpLocks/>
          </p:cNvCxnSpPr>
          <p:nvPr/>
        </p:nvCxnSpPr>
        <p:spPr>
          <a:xfrm>
            <a:off x="9980592" y="3401976"/>
            <a:ext cx="1391715" cy="125594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コネクタ 234">
            <a:extLst>
              <a:ext uri="{FF2B5EF4-FFF2-40B4-BE49-F238E27FC236}">
                <a16:creationId xmlns:a16="http://schemas.microsoft.com/office/drawing/2014/main" id="{E673766E-3823-493D-998B-6A694EF98858}"/>
              </a:ext>
            </a:extLst>
          </p:cNvPr>
          <p:cNvCxnSpPr>
            <a:cxnSpLocks/>
          </p:cNvCxnSpPr>
          <p:nvPr/>
        </p:nvCxnSpPr>
        <p:spPr>
          <a:xfrm>
            <a:off x="9965604" y="3386064"/>
            <a:ext cx="1421819" cy="210807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4C4BA2E5-417B-4C06-AAD2-91E2FAFBC80E}"/>
              </a:ext>
            </a:extLst>
          </p:cNvPr>
          <p:cNvCxnSpPr>
            <a:cxnSpLocks/>
          </p:cNvCxnSpPr>
          <p:nvPr/>
        </p:nvCxnSpPr>
        <p:spPr>
          <a:xfrm flipV="1">
            <a:off x="9981425" y="3861213"/>
            <a:ext cx="1413233" cy="38769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コネクタ 236">
            <a:extLst>
              <a:ext uri="{FF2B5EF4-FFF2-40B4-BE49-F238E27FC236}">
                <a16:creationId xmlns:a16="http://schemas.microsoft.com/office/drawing/2014/main" id="{995BC78D-7BFA-40E0-AA93-221ACDFD37DC}"/>
              </a:ext>
            </a:extLst>
          </p:cNvPr>
          <p:cNvCxnSpPr>
            <a:cxnSpLocks/>
          </p:cNvCxnSpPr>
          <p:nvPr/>
        </p:nvCxnSpPr>
        <p:spPr>
          <a:xfrm flipV="1">
            <a:off x="9968124" y="3849885"/>
            <a:ext cx="1454841" cy="123033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コネクタ 237">
            <a:extLst>
              <a:ext uri="{FF2B5EF4-FFF2-40B4-BE49-F238E27FC236}">
                <a16:creationId xmlns:a16="http://schemas.microsoft.com/office/drawing/2014/main" id="{59B70857-D8AD-4D31-A291-8ACA3EE46BCD}"/>
              </a:ext>
            </a:extLst>
          </p:cNvPr>
          <p:cNvCxnSpPr>
            <a:cxnSpLocks/>
          </p:cNvCxnSpPr>
          <p:nvPr/>
        </p:nvCxnSpPr>
        <p:spPr>
          <a:xfrm>
            <a:off x="10004579" y="4248904"/>
            <a:ext cx="1356455" cy="38779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20EC8702-2F38-4126-910D-B685F52BEDBD}"/>
              </a:ext>
            </a:extLst>
          </p:cNvPr>
          <p:cNvCxnSpPr>
            <a:cxnSpLocks/>
          </p:cNvCxnSpPr>
          <p:nvPr/>
        </p:nvCxnSpPr>
        <p:spPr>
          <a:xfrm>
            <a:off x="9968124" y="4260232"/>
            <a:ext cx="1434298" cy="123390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コネクタ 239">
            <a:extLst>
              <a:ext uri="{FF2B5EF4-FFF2-40B4-BE49-F238E27FC236}">
                <a16:creationId xmlns:a16="http://schemas.microsoft.com/office/drawing/2014/main" id="{C3896EBC-85B4-48BB-A056-37E8FD0FB0CD}"/>
              </a:ext>
            </a:extLst>
          </p:cNvPr>
          <p:cNvCxnSpPr>
            <a:cxnSpLocks/>
          </p:cNvCxnSpPr>
          <p:nvPr/>
        </p:nvCxnSpPr>
        <p:spPr>
          <a:xfrm flipV="1">
            <a:off x="9988244" y="4643215"/>
            <a:ext cx="1383253" cy="41475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15853BF6-1258-4DA5-A603-166FDA6CE646}"/>
              </a:ext>
            </a:extLst>
          </p:cNvPr>
          <p:cNvCxnSpPr>
            <a:cxnSpLocks/>
          </p:cNvCxnSpPr>
          <p:nvPr/>
        </p:nvCxnSpPr>
        <p:spPr>
          <a:xfrm>
            <a:off x="9984803" y="5068894"/>
            <a:ext cx="1438162" cy="41097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6A260B94-1893-4DE3-B09F-0DEBAB2B678A}"/>
              </a:ext>
            </a:extLst>
          </p:cNvPr>
          <p:cNvCxnSpPr>
            <a:cxnSpLocks/>
          </p:cNvCxnSpPr>
          <p:nvPr/>
        </p:nvCxnSpPr>
        <p:spPr>
          <a:xfrm flipV="1">
            <a:off x="9974543" y="3869194"/>
            <a:ext cx="1427879" cy="20126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コネクタ 242">
            <a:extLst>
              <a:ext uri="{FF2B5EF4-FFF2-40B4-BE49-F238E27FC236}">
                <a16:creationId xmlns:a16="http://schemas.microsoft.com/office/drawing/2014/main" id="{57CB2D8A-1C98-410E-B61F-6787C892488E}"/>
              </a:ext>
            </a:extLst>
          </p:cNvPr>
          <p:cNvCxnSpPr>
            <a:cxnSpLocks/>
          </p:cNvCxnSpPr>
          <p:nvPr/>
        </p:nvCxnSpPr>
        <p:spPr>
          <a:xfrm flipV="1">
            <a:off x="9991228" y="4657924"/>
            <a:ext cx="1380269" cy="123188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コネクタ 243">
            <a:extLst>
              <a:ext uri="{FF2B5EF4-FFF2-40B4-BE49-F238E27FC236}">
                <a16:creationId xmlns:a16="http://schemas.microsoft.com/office/drawing/2014/main" id="{3FEE5F82-BA11-4C60-B445-5D6F71BCE6F6}"/>
              </a:ext>
            </a:extLst>
          </p:cNvPr>
          <p:cNvCxnSpPr>
            <a:cxnSpLocks/>
          </p:cNvCxnSpPr>
          <p:nvPr/>
        </p:nvCxnSpPr>
        <p:spPr>
          <a:xfrm flipV="1">
            <a:off x="9990414" y="5474972"/>
            <a:ext cx="1378740" cy="40685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コネクタ 250">
            <a:extLst>
              <a:ext uri="{FF2B5EF4-FFF2-40B4-BE49-F238E27FC236}">
                <a16:creationId xmlns:a16="http://schemas.microsoft.com/office/drawing/2014/main" id="{5FFD38CA-1875-4571-8B25-55E1C289CEA9}"/>
              </a:ext>
            </a:extLst>
          </p:cNvPr>
          <p:cNvCxnSpPr>
            <a:cxnSpLocks/>
          </p:cNvCxnSpPr>
          <p:nvPr/>
        </p:nvCxnSpPr>
        <p:spPr>
          <a:xfrm flipV="1">
            <a:off x="9017423" y="3385383"/>
            <a:ext cx="940606" cy="2704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3B07369B-CE5E-4B1C-B446-64B9976BFFB0}"/>
              </a:ext>
            </a:extLst>
          </p:cNvPr>
          <p:cNvCxnSpPr>
            <a:cxnSpLocks/>
          </p:cNvCxnSpPr>
          <p:nvPr/>
        </p:nvCxnSpPr>
        <p:spPr>
          <a:xfrm flipV="1">
            <a:off x="9009848" y="3368607"/>
            <a:ext cx="935202" cy="90666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コネクタ 258">
            <a:extLst>
              <a:ext uri="{FF2B5EF4-FFF2-40B4-BE49-F238E27FC236}">
                <a16:creationId xmlns:a16="http://schemas.microsoft.com/office/drawing/2014/main" id="{F7951E43-4ED2-49BF-B4AF-056DC4F9AC3C}"/>
              </a:ext>
            </a:extLst>
          </p:cNvPr>
          <p:cNvCxnSpPr>
            <a:cxnSpLocks/>
          </p:cNvCxnSpPr>
          <p:nvPr/>
        </p:nvCxnSpPr>
        <p:spPr>
          <a:xfrm flipH="1" flipV="1">
            <a:off x="9023472" y="3395465"/>
            <a:ext cx="963616" cy="857155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コネクタ 289">
            <a:extLst>
              <a:ext uri="{FF2B5EF4-FFF2-40B4-BE49-F238E27FC236}">
                <a16:creationId xmlns:a16="http://schemas.microsoft.com/office/drawing/2014/main" id="{5FB4F2CE-512A-473A-A2AD-A876857A0C0F}"/>
              </a:ext>
            </a:extLst>
          </p:cNvPr>
          <p:cNvCxnSpPr>
            <a:cxnSpLocks/>
          </p:cNvCxnSpPr>
          <p:nvPr/>
        </p:nvCxnSpPr>
        <p:spPr>
          <a:xfrm flipH="1">
            <a:off x="9021795" y="5872290"/>
            <a:ext cx="966450" cy="2372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コネクタ 292">
            <a:extLst>
              <a:ext uri="{FF2B5EF4-FFF2-40B4-BE49-F238E27FC236}">
                <a16:creationId xmlns:a16="http://schemas.microsoft.com/office/drawing/2014/main" id="{2F308333-320C-4CAF-9032-B27E39109641}"/>
              </a:ext>
            </a:extLst>
          </p:cNvPr>
          <p:cNvCxnSpPr>
            <a:cxnSpLocks/>
          </p:cNvCxnSpPr>
          <p:nvPr/>
        </p:nvCxnSpPr>
        <p:spPr>
          <a:xfrm flipH="1" flipV="1">
            <a:off x="9036247" y="5086734"/>
            <a:ext cx="950841" cy="76290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線コネクタ 295">
            <a:extLst>
              <a:ext uri="{FF2B5EF4-FFF2-40B4-BE49-F238E27FC236}">
                <a16:creationId xmlns:a16="http://schemas.microsoft.com/office/drawing/2014/main" id="{78503D86-C5C4-4712-91C0-4A3E3A8D401B}"/>
              </a:ext>
            </a:extLst>
          </p:cNvPr>
          <p:cNvCxnSpPr>
            <a:cxnSpLocks/>
          </p:cNvCxnSpPr>
          <p:nvPr/>
        </p:nvCxnSpPr>
        <p:spPr>
          <a:xfrm flipH="1">
            <a:off x="9011961" y="5073167"/>
            <a:ext cx="992618" cy="82285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線コネクタ 298">
            <a:extLst>
              <a:ext uri="{FF2B5EF4-FFF2-40B4-BE49-F238E27FC236}">
                <a16:creationId xmlns:a16="http://schemas.microsoft.com/office/drawing/2014/main" id="{9ABB76FF-4F4C-4A6D-9564-7BA9508CCB12}"/>
              </a:ext>
            </a:extLst>
          </p:cNvPr>
          <p:cNvCxnSpPr>
            <a:cxnSpLocks/>
          </p:cNvCxnSpPr>
          <p:nvPr/>
        </p:nvCxnSpPr>
        <p:spPr>
          <a:xfrm flipH="1">
            <a:off x="9027463" y="4281787"/>
            <a:ext cx="959625" cy="160599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線コネクタ 301">
            <a:extLst>
              <a:ext uri="{FF2B5EF4-FFF2-40B4-BE49-F238E27FC236}">
                <a16:creationId xmlns:a16="http://schemas.microsoft.com/office/drawing/2014/main" id="{808FD4C8-07B5-4969-A554-D3D3AD476715}"/>
              </a:ext>
            </a:extLst>
          </p:cNvPr>
          <p:cNvCxnSpPr>
            <a:cxnSpLocks/>
          </p:cNvCxnSpPr>
          <p:nvPr/>
        </p:nvCxnSpPr>
        <p:spPr>
          <a:xfrm flipH="1">
            <a:off x="9003731" y="3403784"/>
            <a:ext cx="969397" cy="248399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線コネクタ 304">
            <a:extLst>
              <a:ext uri="{FF2B5EF4-FFF2-40B4-BE49-F238E27FC236}">
                <a16:creationId xmlns:a16="http://schemas.microsoft.com/office/drawing/2014/main" id="{EEE88AC8-674C-4D74-8874-F8043992C956}"/>
              </a:ext>
            </a:extLst>
          </p:cNvPr>
          <p:cNvCxnSpPr>
            <a:cxnSpLocks/>
          </p:cNvCxnSpPr>
          <p:nvPr/>
        </p:nvCxnSpPr>
        <p:spPr>
          <a:xfrm flipH="1" flipV="1">
            <a:off x="9022875" y="4255415"/>
            <a:ext cx="967197" cy="160981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CE70FBA4-531D-40D3-8095-1C73E3998116}"/>
              </a:ext>
            </a:extLst>
          </p:cNvPr>
          <p:cNvCxnSpPr>
            <a:cxnSpLocks/>
          </p:cNvCxnSpPr>
          <p:nvPr/>
        </p:nvCxnSpPr>
        <p:spPr>
          <a:xfrm flipH="1">
            <a:off x="9008977" y="4237127"/>
            <a:ext cx="970200" cy="1457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線コネクタ 310">
            <a:extLst>
              <a:ext uri="{FF2B5EF4-FFF2-40B4-BE49-F238E27FC236}">
                <a16:creationId xmlns:a16="http://schemas.microsoft.com/office/drawing/2014/main" id="{7AFD1B30-ED6A-479F-9E66-1F4C9F028EB0}"/>
              </a:ext>
            </a:extLst>
          </p:cNvPr>
          <p:cNvCxnSpPr>
            <a:cxnSpLocks/>
          </p:cNvCxnSpPr>
          <p:nvPr/>
        </p:nvCxnSpPr>
        <p:spPr>
          <a:xfrm flipH="1">
            <a:off x="9016201" y="5052301"/>
            <a:ext cx="956927" cy="121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線コネクタ 313">
            <a:extLst>
              <a:ext uri="{FF2B5EF4-FFF2-40B4-BE49-F238E27FC236}">
                <a16:creationId xmlns:a16="http://schemas.microsoft.com/office/drawing/2014/main" id="{0E420CA8-9124-4323-BC47-02DA62899F46}"/>
              </a:ext>
            </a:extLst>
          </p:cNvPr>
          <p:cNvCxnSpPr>
            <a:cxnSpLocks/>
          </p:cNvCxnSpPr>
          <p:nvPr/>
        </p:nvCxnSpPr>
        <p:spPr>
          <a:xfrm flipH="1" flipV="1">
            <a:off x="9036247" y="3400689"/>
            <a:ext cx="933044" cy="16444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線コネクタ 316">
            <a:extLst>
              <a:ext uri="{FF2B5EF4-FFF2-40B4-BE49-F238E27FC236}">
                <a16:creationId xmlns:a16="http://schemas.microsoft.com/office/drawing/2014/main" id="{A674F24A-2799-4195-BC0A-35CF0A1F2A0C}"/>
              </a:ext>
            </a:extLst>
          </p:cNvPr>
          <p:cNvCxnSpPr>
            <a:cxnSpLocks/>
          </p:cNvCxnSpPr>
          <p:nvPr/>
        </p:nvCxnSpPr>
        <p:spPr>
          <a:xfrm flipH="1" flipV="1">
            <a:off x="9062009" y="3414235"/>
            <a:ext cx="934170" cy="243540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線コネクタ 319">
            <a:extLst>
              <a:ext uri="{FF2B5EF4-FFF2-40B4-BE49-F238E27FC236}">
                <a16:creationId xmlns:a16="http://schemas.microsoft.com/office/drawing/2014/main" id="{043BADD9-84BF-4AD0-A114-936C02EAB0A1}"/>
              </a:ext>
            </a:extLst>
          </p:cNvPr>
          <p:cNvCxnSpPr>
            <a:cxnSpLocks/>
          </p:cNvCxnSpPr>
          <p:nvPr/>
        </p:nvCxnSpPr>
        <p:spPr>
          <a:xfrm flipH="1" flipV="1">
            <a:off x="9028413" y="4258421"/>
            <a:ext cx="939711" cy="81166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線コネクタ 322">
            <a:extLst>
              <a:ext uri="{FF2B5EF4-FFF2-40B4-BE49-F238E27FC236}">
                <a16:creationId xmlns:a16="http://schemas.microsoft.com/office/drawing/2014/main" id="{125294B0-2A96-45B7-9AD1-A45A019768BF}"/>
              </a:ext>
            </a:extLst>
          </p:cNvPr>
          <p:cNvCxnSpPr>
            <a:cxnSpLocks/>
          </p:cNvCxnSpPr>
          <p:nvPr/>
        </p:nvCxnSpPr>
        <p:spPr>
          <a:xfrm flipH="1">
            <a:off x="9022459" y="3383574"/>
            <a:ext cx="925122" cy="166810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線コネクタ 325">
            <a:extLst>
              <a:ext uri="{FF2B5EF4-FFF2-40B4-BE49-F238E27FC236}">
                <a16:creationId xmlns:a16="http://schemas.microsoft.com/office/drawing/2014/main" id="{89C5295A-B828-4553-89AE-ADE2CAA4877B}"/>
              </a:ext>
            </a:extLst>
          </p:cNvPr>
          <p:cNvCxnSpPr>
            <a:cxnSpLocks/>
          </p:cNvCxnSpPr>
          <p:nvPr/>
        </p:nvCxnSpPr>
        <p:spPr>
          <a:xfrm flipH="1">
            <a:off x="9015045" y="4243085"/>
            <a:ext cx="976183" cy="83659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ADB9ED5C-4DD3-4C30-980C-3B296D062E3F}"/>
              </a:ext>
            </a:extLst>
          </p:cNvPr>
          <p:cNvCxnSpPr>
            <a:cxnSpLocks/>
          </p:cNvCxnSpPr>
          <p:nvPr/>
        </p:nvCxnSpPr>
        <p:spPr>
          <a:xfrm>
            <a:off x="8032428" y="3429802"/>
            <a:ext cx="978576" cy="84547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59898CCE-FC93-4C4E-91F4-E94A7889B009}"/>
              </a:ext>
            </a:extLst>
          </p:cNvPr>
          <p:cNvCxnSpPr>
            <a:cxnSpLocks/>
          </p:cNvCxnSpPr>
          <p:nvPr/>
        </p:nvCxnSpPr>
        <p:spPr>
          <a:xfrm flipV="1">
            <a:off x="8072169" y="3401976"/>
            <a:ext cx="945254" cy="3315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242A9BA-4F60-45D9-A3E2-DC13B519D0A0}"/>
              </a:ext>
            </a:extLst>
          </p:cNvPr>
          <p:cNvCxnSpPr>
            <a:cxnSpLocks/>
          </p:cNvCxnSpPr>
          <p:nvPr/>
        </p:nvCxnSpPr>
        <p:spPr>
          <a:xfrm flipV="1">
            <a:off x="8005889" y="3405809"/>
            <a:ext cx="1017277" cy="862955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コネクタ 261">
            <a:extLst>
              <a:ext uri="{FF2B5EF4-FFF2-40B4-BE49-F238E27FC236}">
                <a16:creationId xmlns:a16="http://schemas.microsoft.com/office/drawing/2014/main" id="{675C31ED-16AA-4F6F-985A-2668A2DB5623}"/>
              </a:ext>
            </a:extLst>
          </p:cNvPr>
          <p:cNvCxnSpPr>
            <a:cxnSpLocks/>
          </p:cNvCxnSpPr>
          <p:nvPr/>
        </p:nvCxnSpPr>
        <p:spPr>
          <a:xfrm flipV="1">
            <a:off x="8021754" y="3412426"/>
            <a:ext cx="1014492" cy="164539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578CC525-3B80-402A-AF67-50824A8790EB}"/>
              </a:ext>
            </a:extLst>
          </p:cNvPr>
          <p:cNvCxnSpPr>
            <a:cxnSpLocks/>
          </p:cNvCxnSpPr>
          <p:nvPr/>
        </p:nvCxnSpPr>
        <p:spPr>
          <a:xfrm flipV="1">
            <a:off x="8010481" y="4275276"/>
            <a:ext cx="1000523" cy="80763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コネクタ 268">
            <a:extLst>
              <a:ext uri="{FF2B5EF4-FFF2-40B4-BE49-F238E27FC236}">
                <a16:creationId xmlns:a16="http://schemas.microsoft.com/office/drawing/2014/main" id="{6F35E91B-1216-49BF-A140-E9B9B44AC629}"/>
              </a:ext>
            </a:extLst>
          </p:cNvPr>
          <p:cNvCxnSpPr>
            <a:cxnSpLocks/>
          </p:cNvCxnSpPr>
          <p:nvPr/>
        </p:nvCxnSpPr>
        <p:spPr>
          <a:xfrm flipV="1">
            <a:off x="8031545" y="4262702"/>
            <a:ext cx="984656" cy="163706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コネクタ 271">
            <a:extLst>
              <a:ext uri="{FF2B5EF4-FFF2-40B4-BE49-F238E27FC236}">
                <a16:creationId xmlns:a16="http://schemas.microsoft.com/office/drawing/2014/main" id="{9A53D51A-8F24-48C5-B050-86F933E4E8AC}"/>
              </a:ext>
            </a:extLst>
          </p:cNvPr>
          <p:cNvCxnSpPr>
            <a:cxnSpLocks/>
          </p:cNvCxnSpPr>
          <p:nvPr/>
        </p:nvCxnSpPr>
        <p:spPr>
          <a:xfrm flipH="1" flipV="1">
            <a:off x="8018313" y="4251840"/>
            <a:ext cx="996590" cy="1347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コネクタ 274">
            <a:extLst>
              <a:ext uri="{FF2B5EF4-FFF2-40B4-BE49-F238E27FC236}">
                <a16:creationId xmlns:a16="http://schemas.microsoft.com/office/drawing/2014/main" id="{5857C900-972F-42F4-87DC-E8DE0665AA11}"/>
              </a:ext>
            </a:extLst>
          </p:cNvPr>
          <p:cNvCxnSpPr>
            <a:cxnSpLocks/>
          </p:cNvCxnSpPr>
          <p:nvPr/>
        </p:nvCxnSpPr>
        <p:spPr>
          <a:xfrm flipH="1" flipV="1">
            <a:off x="8046193" y="3426350"/>
            <a:ext cx="972528" cy="166307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コネクタ 277">
            <a:extLst>
              <a:ext uri="{FF2B5EF4-FFF2-40B4-BE49-F238E27FC236}">
                <a16:creationId xmlns:a16="http://schemas.microsoft.com/office/drawing/2014/main" id="{97B1D9D9-93CA-4F5E-86CD-2DF3F9FDFA90}"/>
              </a:ext>
            </a:extLst>
          </p:cNvPr>
          <p:cNvCxnSpPr>
            <a:cxnSpLocks/>
          </p:cNvCxnSpPr>
          <p:nvPr/>
        </p:nvCxnSpPr>
        <p:spPr>
          <a:xfrm flipH="1" flipV="1">
            <a:off x="8060300" y="4258575"/>
            <a:ext cx="948739" cy="81621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コネクタ 280">
            <a:extLst>
              <a:ext uri="{FF2B5EF4-FFF2-40B4-BE49-F238E27FC236}">
                <a16:creationId xmlns:a16="http://schemas.microsoft.com/office/drawing/2014/main" id="{0C36459E-0086-4430-8202-C279B9D3E039}"/>
              </a:ext>
            </a:extLst>
          </p:cNvPr>
          <p:cNvCxnSpPr>
            <a:cxnSpLocks/>
          </p:cNvCxnSpPr>
          <p:nvPr/>
        </p:nvCxnSpPr>
        <p:spPr>
          <a:xfrm flipH="1" flipV="1">
            <a:off x="8032862" y="5052301"/>
            <a:ext cx="976115" cy="289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線コネクタ 283">
            <a:extLst>
              <a:ext uri="{FF2B5EF4-FFF2-40B4-BE49-F238E27FC236}">
                <a16:creationId xmlns:a16="http://schemas.microsoft.com/office/drawing/2014/main" id="{29442948-3B4D-4D80-BADB-810A39334E55}"/>
              </a:ext>
            </a:extLst>
          </p:cNvPr>
          <p:cNvCxnSpPr>
            <a:cxnSpLocks/>
          </p:cNvCxnSpPr>
          <p:nvPr/>
        </p:nvCxnSpPr>
        <p:spPr>
          <a:xfrm flipH="1" flipV="1">
            <a:off x="8018727" y="5073018"/>
            <a:ext cx="995918" cy="826095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線コネクタ 286">
            <a:extLst>
              <a:ext uri="{FF2B5EF4-FFF2-40B4-BE49-F238E27FC236}">
                <a16:creationId xmlns:a16="http://schemas.microsoft.com/office/drawing/2014/main" id="{FF5B8F79-FB77-4942-A6C3-5DDB6D7F5BD9}"/>
              </a:ext>
            </a:extLst>
          </p:cNvPr>
          <p:cNvCxnSpPr>
            <a:cxnSpLocks/>
          </p:cNvCxnSpPr>
          <p:nvPr/>
        </p:nvCxnSpPr>
        <p:spPr>
          <a:xfrm flipH="1">
            <a:off x="8018663" y="5887783"/>
            <a:ext cx="990314" cy="2284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線コネクタ 328">
            <a:extLst>
              <a:ext uri="{FF2B5EF4-FFF2-40B4-BE49-F238E27FC236}">
                <a16:creationId xmlns:a16="http://schemas.microsoft.com/office/drawing/2014/main" id="{4F3E04BE-D361-47DB-91DE-1404D80178C3}"/>
              </a:ext>
            </a:extLst>
          </p:cNvPr>
          <p:cNvCxnSpPr>
            <a:cxnSpLocks/>
          </p:cNvCxnSpPr>
          <p:nvPr/>
        </p:nvCxnSpPr>
        <p:spPr>
          <a:xfrm flipH="1">
            <a:off x="8034580" y="5080713"/>
            <a:ext cx="1000221" cy="809865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線コネクタ 331">
            <a:extLst>
              <a:ext uri="{FF2B5EF4-FFF2-40B4-BE49-F238E27FC236}">
                <a16:creationId xmlns:a16="http://schemas.microsoft.com/office/drawing/2014/main" id="{2CC2D63B-0F72-4A3B-B113-E692768D26DA}"/>
              </a:ext>
            </a:extLst>
          </p:cNvPr>
          <p:cNvCxnSpPr>
            <a:cxnSpLocks/>
          </p:cNvCxnSpPr>
          <p:nvPr/>
        </p:nvCxnSpPr>
        <p:spPr>
          <a:xfrm>
            <a:off x="8034580" y="3435273"/>
            <a:ext cx="976214" cy="241436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線コネクタ 335">
            <a:extLst>
              <a:ext uri="{FF2B5EF4-FFF2-40B4-BE49-F238E27FC236}">
                <a16:creationId xmlns:a16="http://schemas.microsoft.com/office/drawing/2014/main" id="{50C6415A-0AE6-4221-A908-9F31E6667220}"/>
              </a:ext>
            </a:extLst>
          </p:cNvPr>
          <p:cNvCxnSpPr>
            <a:cxnSpLocks/>
          </p:cNvCxnSpPr>
          <p:nvPr/>
        </p:nvCxnSpPr>
        <p:spPr>
          <a:xfrm>
            <a:off x="8021033" y="4262021"/>
            <a:ext cx="987400" cy="162576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線コネクタ 338">
            <a:extLst>
              <a:ext uri="{FF2B5EF4-FFF2-40B4-BE49-F238E27FC236}">
                <a16:creationId xmlns:a16="http://schemas.microsoft.com/office/drawing/2014/main" id="{47261511-70F3-4D33-BB50-CFA172165BB7}"/>
              </a:ext>
            </a:extLst>
          </p:cNvPr>
          <p:cNvCxnSpPr>
            <a:cxnSpLocks/>
          </p:cNvCxnSpPr>
          <p:nvPr/>
        </p:nvCxnSpPr>
        <p:spPr>
          <a:xfrm flipH="1">
            <a:off x="8030267" y="3397574"/>
            <a:ext cx="994169" cy="249844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コネクタ 205">
            <a:extLst>
              <a:ext uri="{FF2B5EF4-FFF2-40B4-BE49-F238E27FC236}">
                <a16:creationId xmlns:a16="http://schemas.microsoft.com/office/drawing/2014/main" id="{2B1B3656-95B6-43A2-93F2-4E1529518CC0}"/>
              </a:ext>
            </a:extLst>
          </p:cNvPr>
          <p:cNvCxnSpPr>
            <a:cxnSpLocks/>
          </p:cNvCxnSpPr>
          <p:nvPr/>
        </p:nvCxnSpPr>
        <p:spPr>
          <a:xfrm>
            <a:off x="6555196" y="3050895"/>
            <a:ext cx="1478568" cy="121305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コネクタ 206">
            <a:extLst>
              <a:ext uri="{FF2B5EF4-FFF2-40B4-BE49-F238E27FC236}">
                <a16:creationId xmlns:a16="http://schemas.microsoft.com/office/drawing/2014/main" id="{30DD6281-0613-4CFC-B2A0-2BD4531F0E6F}"/>
              </a:ext>
            </a:extLst>
          </p:cNvPr>
          <p:cNvCxnSpPr>
            <a:cxnSpLocks/>
          </p:cNvCxnSpPr>
          <p:nvPr/>
        </p:nvCxnSpPr>
        <p:spPr>
          <a:xfrm>
            <a:off x="6569833" y="3097266"/>
            <a:ext cx="1445083" cy="198667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コネクタ 207">
            <a:extLst>
              <a:ext uri="{FF2B5EF4-FFF2-40B4-BE49-F238E27FC236}">
                <a16:creationId xmlns:a16="http://schemas.microsoft.com/office/drawing/2014/main" id="{910831AE-0C64-4FF8-99B7-D40870D1D036}"/>
              </a:ext>
            </a:extLst>
          </p:cNvPr>
          <p:cNvCxnSpPr>
            <a:cxnSpLocks/>
          </p:cNvCxnSpPr>
          <p:nvPr/>
        </p:nvCxnSpPr>
        <p:spPr>
          <a:xfrm>
            <a:off x="6568961" y="3083436"/>
            <a:ext cx="1445955" cy="279783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1F21C361-6291-43E6-A149-5D47F64EEFF8}"/>
              </a:ext>
            </a:extLst>
          </p:cNvPr>
          <p:cNvCxnSpPr>
            <a:cxnSpLocks/>
          </p:cNvCxnSpPr>
          <p:nvPr/>
        </p:nvCxnSpPr>
        <p:spPr>
          <a:xfrm flipV="1">
            <a:off x="6575844" y="3439247"/>
            <a:ext cx="1439072" cy="47002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コネクタ 209">
            <a:extLst>
              <a:ext uri="{FF2B5EF4-FFF2-40B4-BE49-F238E27FC236}">
                <a16:creationId xmlns:a16="http://schemas.microsoft.com/office/drawing/2014/main" id="{108C6A0D-EEC0-4012-8A7B-134331105171}"/>
              </a:ext>
            </a:extLst>
          </p:cNvPr>
          <p:cNvCxnSpPr>
            <a:cxnSpLocks/>
          </p:cNvCxnSpPr>
          <p:nvPr/>
        </p:nvCxnSpPr>
        <p:spPr>
          <a:xfrm>
            <a:off x="6574944" y="3927221"/>
            <a:ext cx="1438172" cy="33494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8F6BC563-FD00-482F-A41D-7F7E46739464}"/>
              </a:ext>
            </a:extLst>
          </p:cNvPr>
          <p:cNvCxnSpPr>
            <a:cxnSpLocks/>
          </p:cNvCxnSpPr>
          <p:nvPr/>
        </p:nvCxnSpPr>
        <p:spPr>
          <a:xfrm>
            <a:off x="6568033" y="3917256"/>
            <a:ext cx="1445083" cy="115576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3725C661-2E36-453C-89BB-D17BB3DC66D2}"/>
              </a:ext>
            </a:extLst>
          </p:cNvPr>
          <p:cNvCxnSpPr>
            <a:cxnSpLocks/>
          </p:cNvCxnSpPr>
          <p:nvPr/>
        </p:nvCxnSpPr>
        <p:spPr>
          <a:xfrm>
            <a:off x="6585704" y="3915478"/>
            <a:ext cx="1397438" cy="191773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F3FB2D8A-2447-478A-AD0C-5B603272B86D}"/>
              </a:ext>
            </a:extLst>
          </p:cNvPr>
          <p:cNvCxnSpPr>
            <a:cxnSpLocks/>
          </p:cNvCxnSpPr>
          <p:nvPr/>
        </p:nvCxnSpPr>
        <p:spPr>
          <a:xfrm flipV="1">
            <a:off x="6568033" y="3435132"/>
            <a:ext cx="1445083" cy="128732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コネクタ 213">
            <a:extLst>
              <a:ext uri="{FF2B5EF4-FFF2-40B4-BE49-F238E27FC236}">
                <a16:creationId xmlns:a16="http://schemas.microsoft.com/office/drawing/2014/main" id="{B5FB40D0-EC38-4677-8B97-E7E93CCDD765}"/>
              </a:ext>
            </a:extLst>
          </p:cNvPr>
          <p:cNvCxnSpPr>
            <a:cxnSpLocks/>
          </p:cNvCxnSpPr>
          <p:nvPr/>
        </p:nvCxnSpPr>
        <p:spPr>
          <a:xfrm flipV="1">
            <a:off x="6549185" y="4262170"/>
            <a:ext cx="1483707" cy="46029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コネクタ 214">
            <a:extLst>
              <a:ext uri="{FF2B5EF4-FFF2-40B4-BE49-F238E27FC236}">
                <a16:creationId xmlns:a16="http://schemas.microsoft.com/office/drawing/2014/main" id="{47552345-AA2D-42FB-95C5-A08FD7B53F60}"/>
              </a:ext>
            </a:extLst>
          </p:cNvPr>
          <p:cNvCxnSpPr>
            <a:cxnSpLocks/>
          </p:cNvCxnSpPr>
          <p:nvPr/>
        </p:nvCxnSpPr>
        <p:spPr>
          <a:xfrm>
            <a:off x="6585704" y="4721150"/>
            <a:ext cx="1427412" cy="35565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コネクタ 215">
            <a:extLst>
              <a:ext uri="{FF2B5EF4-FFF2-40B4-BE49-F238E27FC236}">
                <a16:creationId xmlns:a16="http://schemas.microsoft.com/office/drawing/2014/main" id="{2EBA053E-0BE8-4CCA-8173-B373C8ECEB2D}"/>
              </a:ext>
            </a:extLst>
          </p:cNvPr>
          <p:cNvCxnSpPr>
            <a:cxnSpLocks/>
          </p:cNvCxnSpPr>
          <p:nvPr/>
        </p:nvCxnSpPr>
        <p:spPr>
          <a:xfrm>
            <a:off x="6546214" y="4711844"/>
            <a:ext cx="1486678" cy="118873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5DFD506B-67AC-449D-B9F7-9D58E375A84D}"/>
              </a:ext>
            </a:extLst>
          </p:cNvPr>
          <p:cNvCxnSpPr>
            <a:cxnSpLocks/>
          </p:cNvCxnSpPr>
          <p:nvPr/>
        </p:nvCxnSpPr>
        <p:spPr>
          <a:xfrm flipV="1">
            <a:off x="6568961" y="3444063"/>
            <a:ext cx="1444155" cy="209648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CAEB41FA-A881-4821-88E9-48962A9B793D}"/>
              </a:ext>
            </a:extLst>
          </p:cNvPr>
          <p:cNvCxnSpPr>
            <a:cxnSpLocks/>
          </p:cNvCxnSpPr>
          <p:nvPr/>
        </p:nvCxnSpPr>
        <p:spPr>
          <a:xfrm flipV="1">
            <a:off x="6579285" y="4268764"/>
            <a:ext cx="1437272" cy="12717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D4A85101-4D90-4B1D-B0B7-B8A2590ABCEF}"/>
              </a:ext>
            </a:extLst>
          </p:cNvPr>
          <p:cNvCxnSpPr>
            <a:cxnSpLocks/>
          </p:cNvCxnSpPr>
          <p:nvPr/>
        </p:nvCxnSpPr>
        <p:spPr>
          <a:xfrm flipV="1">
            <a:off x="6622719" y="5076809"/>
            <a:ext cx="1383170" cy="45020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5F32A1F4-B2B0-4426-A654-226392D91AFC}"/>
              </a:ext>
            </a:extLst>
          </p:cNvPr>
          <p:cNvCxnSpPr>
            <a:cxnSpLocks/>
          </p:cNvCxnSpPr>
          <p:nvPr/>
        </p:nvCxnSpPr>
        <p:spPr>
          <a:xfrm>
            <a:off x="6568961" y="5536116"/>
            <a:ext cx="1463467" cy="37377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0D33005C-9764-4CD2-A1A8-C978422A6974}"/>
              </a:ext>
            </a:extLst>
          </p:cNvPr>
          <p:cNvCxnSpPr>
            <a:cxnSpLocks/>
          </p:cNvCxnSpPr>
          <p:nvPr/>
        </p:nvCxnSpPr>
        <p:spPr>
          <a:xfrm flipV="1">
            <a:off x="6544573" y="5909678"/>
            <a:ext cx="1468543" cy="50153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70E8A98A-E452-415A-A70A-4EEA7E3C409D}"/>
              </a:ext>
            </a:extLst>
          </p:cNvPr>
          <p:cNvCxnSpPr>
            <a:cxnSpLocks/>
          </p:cNvCxnSpPr>
          <p:nvPr/>
        </p:nvCxnSpPr>
        <p:spPr>
          <a:xfrm flipV="1">
            <a:off x="6545286" y="3441026"/>
            <a:ext cx="1460603" cy="2970185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47D3BFB3-274D-4D05-AA86-21B4F1869D0F}"/>
              </a:ext>
            </a:extLst>
          </p:cNvPr>
          <p:cNvCxnSpPr>
            <a:cxnSpLocks/>
          </p:cNvCxnSpPr>
          <p:nvPr/>
        </p:nvCxnSpPr>
        <p:spPr>
          <a:xfrm flipV="1">
            <a:off x="6554732" y="4241292"/>
            <a:ext cx="1457576" cy="216991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コネクタ 223">
            <a:extLst>
              <a:ext uri="{FF2B5EF4-FFF2-40B4-BE49-F238E27FC236}">
                <a16:creationId xmlns:a16="http://schemas.microsoft.com/office/drawing/2014/main" id="{2554EAC1-18F6-4B1D-A911-8B4FFA6B6BA6}"/>
              </a:ext>
            </a:extLst>
          </p:cNvPr>
          <p:cNvCxnSpPr>
            <a:cxnSpLocks/>
          </p:cNvCxnSpPr>
          <p:nvPr/>
        </p:nvCxnSpPr>
        <p:spPr>
          <a:xfrm flipV="1">
            <a:off x="6561614" y="5073018"/>
            <a:ext cx="1444275" cy="133819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線コネクタ 341">
            <a:extLst>
              <a:ext uri="{FF2B5EF4-FFF2-40B4-BE49-F238E27FC236}">
                <a16:creationId xmlns:a16="http://schemas.microsoft.com/office/drawing/2014/main" id="{C4736F02-A785-4741-B7A3-3F75B5BA132C}"/>
              </a:ext>
            </a:extLst>
          </p:cNvPr>
          <p:cNvCxnSpPr>
            <a:cxnSpLocks/>
          </p:cNvCxnSpPr>
          <p:nvPr/>
        </p:nvCxnSpPr>
        <p:spPr>
          <a:xfrm>
            <a:off x="6572168" y="3031586"/>
            <a:ext cx="1463902" cy="4105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769008C3-1884-49C3-A93C-697F287F4986}"/>
              </a:ext>
            </a:extLst>
          </p:cNvPr>
          <p:cNvCxnSpPr>
            <a:cxnSpLocks/>
          </p:cNvCxnSpPr>
          <p:nvPr/>
        </p:nvCxnSpPr>
        <p:spPr>
          <a:xfrm>
            <a:off x="2625966" y="3373072"/>
            <a:ext cx="1442056" cy="46022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EA605B6C-2458-4DD0-9C02-A93C13AAC589}"/>
              </a:ext>
            </a:extLst>
          </p:cNvPr>
          <p:cNvCxnSpPr>
            <a:cxnSpLocks/>
          </p:cNvCxnSpPr>
          <p:nvPr/>
        </p:nvCxnSpPr>
        <p:spPr>
          <a:xfrm>
            <a:off x="2644853" y="3385383"/>
            <a:ext cx="1391715" cy="125594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76B8B4D9-9A3D-49EB-BB5D-1580470844CB}"/>
              </a:ext>
            </a:extLst>
          </p:cNvPr>
          <p:cNvCxnSpPr>
            <a:cxnSpLocks/>
          </p:cNvCxnSpPr>
          <p:nvPr/>
        </p:nvCxnSpPr>
        <p:spPr>
          <a:xfrm>
            <a:off x="2629865" y="3369471"/>
            <a:ext cx="1421819" cy="210807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CE884229-5837-402F-B8A6-2088B7D4B637}"/>
              </a:ext>
            </a:extLst>
          </p:cNvPr>
          <p:cNvCxnSpPr>
            <a:cxnSpLocks/>
          </p:cNvCxnSpPr>
          <p:nvPr/>
        </p:nvCxnSpPr>
        <p:spPr>
          <a:xfrm flipV="1">
            <a:off x="2645686" y="3844620"/>
            <a:ext cx="1413233" cy="38769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7EE13869-3D42-4A07-BA40-9212D26BECE2}"/>
              </a:ext>
            </a:extLst>
          </p:cNvPr>
          <p:cNvCxnSpPr>
            <a:cxnSpLocks/>
          </p:cNvCxnSpPr>
          <p:nvPr/>
        </p:nvCxnSpPr>
        <p:spPr>
          <a:xfrm flipV="1">
            <a:off x="2632385" y="3833292"/>
            <a:ext cx="1454841" cy="123033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FE0B83DE-C538-4684-BC40-F2975DF2F53A}"/>
              </a:ext>
            </a:extLst>
          </p:cNvPr>
          <p:cNvCxnSpPr>
            <a:cxnSpLocks/>
          </p:cNvCxnSpPr>
          <p:nvPr/>
        </p:nvCxnSpPr>
        <p:spPr>
          <a:xfrm>
            <a:off x="2668840" y="4232311"/>
            <a:ext cx="1356455" cy="38779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240D647C-00AC-4829-863E-4079DD875A13}"/>
              </a:ext>
            </a:extLst>
          </p:cNvPr>
          <p:cNvCxnSpPr>
            <a:cxnSpLocks/>
          </p:cNvCxnSpPr>
          <p:nvPr/>
        </p:nvCxnSpPr>
        <p:spPr>
          <a:xfrm>
            <a:off x="2632385" y="4243639"/>
            <a:ext cx="1434298" cy="123390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F7B5CB19-499D-445A-B3A6-7BB306B94884}"/>
              </a:ext>
            </a:extLst>
          </p:cNvPr>
          <p:cNvCxnSpPr>
            <a:cxnSpLocks/>
          </p:cNvCxnSpPr>
          <p:nvPr/>
        </p:nvCxnSpPr>
        <p:spPr>
          <a:xfrm flipV="1">
            <a:off x="2652505" y="4626622"/>
            <a:ext cx="1383253" cy="41475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C4DA0BAD-6223-4710-8437-350CD2003EA9}"/>
              </a:ext>
            </a:extLst>
          </p:cNvPr>
          <p:cNvCxnSpPr>
            <a:cxnSpLocks/>
          </p:cNvCxnSpPr>
          <p:nvPr/>
        </p:nvCxnSpPr>
        <p:spPr>
          <a:xfrm>
            <a:off x="2649064" y="5052301"/>
            <a:ext cx="1438162" cy="41097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AE289CB-EBE9-47AE-BD29-577D5557DA18}"/>
              </a:ext>
            </a:extLst>
          </p:cNvPr>
          <p:cNvCxnSpPr>
            <a:cxnSpLocks/>
          </p:cNvCxnSpPr>
          <p:nvPr/>
        </p:nvCxnSpPr>
        <p:spPr>
          <a:xfrm flipV="1">
            <a:off x="2638804" y="3852601"/>
            <a:ext cx="1427879" cy="20126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BE5CA570-4F0E-458B-9AA0-14B2ADEEF885}"/>
              </a:ext>
            </a:extLst>
          </p:cNvPr>
          <p:cNvCxnSpPr>
            <a:cxnSpLocks/>
          </p:cNvCxnSpPr>
          <p:nvPr/>
        </p:nvCxnSpPr>
        <p:spPr>
          <a:xfrm flipV="1">
            <a:off x="2655489" y="4641331"/>
            <a:ext cx="1380269" cy="123188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3F0CEA10-E446-46F0-8017-7DE5AC7DDF02}"/>
              </a:ext>
            </a:extLst>
          </p:cNvPr>
          <p:cNvCxnSpPr>
            <a:cxnSpLocks/>
          </p:cNvCxnSpPr>
          <p:nvPr/>
        </p:nvCxnSpPr>
        <p:spPr>
          <a:xfrm flipV="1">
            <a:off x="2654675" y="5458379"/>
            <a:ext cx="1378740" cy="40685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7AE51B-3E28-4572-AA31-35B074E5C0ED}"/>
              </a:ext>
            </a:extLst>
          </p:cNvPr>
          <p:cNvCxnSpPr>
            <a:cxnSpLocks/>
          </p:cNvCxnSpPr>
          <p:nvPr/>
        </p:nvCxnSpPr>
        <p:spPr>
          <a:xfrm>
            <a:off x="1170190" y="3040063"/>
            <a:ext cx="1464803" cy="3419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522751AB-3E3C-4974-ABA8-FEDEE7D2E9CE}"/>
              </a:ext>
            </a:extLst>
          </p:cNvPr>
          <p:cNvCxnSpPr>
            <a:cxnSpLocks/>
          </p:cNvCxnSpPr>
          <p:nvPr/>
        </p:nvCxnSpPr>
        <p:spPr>
          <a:xfrm>
            <a:off x="1175273" y="3019258"/>
            <a:ext cx="1478568" cy="121305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C5820CDE-B406-4B28-A501-8EDD20A3206E}"/>
              </a:ext>
            </a:extLst>
          </p:cNvPr>
          <p:cNvCxnSpPr>
            <a:cxnSpLocks/>
          </p:cNvCxnSpPr>
          <p:nvPr/>
        </p:nvCxnSpPr>
        <p:spPr>
          <a:xfrm>
            <a:off x="1189910" y="3065629"/>
            <a:ext cx="1445083" cy="198667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1D7664A6-375F-4595-84BB-6B1770925139}"/>
              </a:ext>
            </a:extLst>
          </p:cNvPr>
          <p:cNvCxnSpPr>
            <a:cxnSpLocks/>
          </p:cNvCxnSpPr>
          <p:nvPr/>
        </p:nvCxnSpPr>
        <p:spPr>
          <a:xfrm>
            <a:off x="1189038" y="3051799"/>
            <a:ext cx="1445955" cy="279783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5DB8EF9-9920-45CF-B299-3D70DC8412BC}"/>
              </a:ext>
            </a:extLst>
          </p:cNvPr>
          <p:cNvCxnSpPr>
            <a:cxnSpLocks/>
          </p:cNvCxnSpPr>
          <p:nvPr/>
        </p:nvCxnSpPr>
        <p:spPr>
          <a:xfrm flipV="1">
            <a:off x="1195921" y="3407610"/>
            <a:ext cx="1439072" cy="47002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82EFE169-8351-4608-ABC9-3B08760425F4}"/>
              </a:ext>
            </a:extLst>
          </p:cNvPr>
          <p:cNvCxnSpPr>
            <a:cxnSpLocks/>
          </p:cNvCxnSpPr>
          <p:nvPr/>
        </p:nvCxnSpPr>
        <p:spPr>
          <a:xfrm>
            <a:off x="1195021" y="3895584"/>
            <a:ext cx="1438172" cy="33494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BCD8680E-B167-4C1D-A3EC-03C632963831}"/>
              </a:ext>
            </a:extLst>
          </p:cNvPr>
          <p:cNvCxnSpPr>
            <a:cxnSpLocks/>
          </p:cNvCxnSpPr>
          <p:nvPr/>
        </p:nvCxnSpPr>
        <p:spPr>
          <a:xfrm>
            <a:off x="1188110" y="3885619"/>
            <a:ext cx="1445083" cy="115576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B9AE771C-E8A9-4233-85D4-C383292CFB88}"/>
              </a:ext>
            </a:extLst>
          </p:cNvPr>
          <p:cNvCxnSpPr>
            <a:cxnSpLocks/>
          </p:cNvCxnSpPr>
          <p:nvPr/>
        </p:nvCxnSpPr>
        <p:spPr>
          <a:xfrm>
            <a:off x="1205781" y="3883841"/>
            <a:ext cx="1397438" cy="191773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953F439E-343A-47AE-8CC4-D815E1E97E20}"/>
              </a:ext>
            </a:extLst>
          </p:cNvPr>
          <p:cNvCxnSpPr>
            <a:cxnSpLocks/>
          </p:cNvCxnSpPr>
          <p:nvPr/>
        </p:nvCxnSpPr>
        <p:spPr>
          <a:xfrm flipV="1">
            <a:off x="1188110" y="3403495"/>
            <a:ext cx="1445083" cy="128732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0F21B111-F543-4CA2-B562-1E88F1624344}"/>
              </a:ext>
            </a:extLst>
          </p:cNvPr>
          <p:cNvCxnSpPr>
            <a:cxnSpLocks/>
          </p:cNvCxnSpPr>
          <p:nvPr/>
        </p:nvCxnSpPr>
        <p:spPr>
          <a:xfrm flipV="1">
            <a:off x="1169262" y="4230533"/>
            <a:ext cx="1483707" cy="46029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8A4EDEE8-DD84-4A6B-BE68-7C00D9CCE9DD}"/>
              </a:ext>
            </a:extLst>
          </p:cNvPr>
          <p:cNvCxnSpPr>
            <a:cxnSpLocks/>
          </p:cNvCxnSpPr>
          <p:nvPr/>
        </p:nvCxnSpPr>
        <p:spPr>
          <a:xfrm>
            <a:off x="1205781" y="4689513"/>
            <a:ext cx="1427412" cy="35565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29479B9-64CE-4389-AB7E-715BFF5C7026}"/>
              </a:ext>
            </a:extLst>
          </p:cNvPr>
          <p:cNvCxnSpPr>
            <a:cxnSpLocks/>
          </p:cNvCxnSpPr>
          <p:nvPr/>
        </p:nvCxnSpPr>
        <p:spPr>
          <a:xfrm>
            <a:off x="1166291" y="4680207"/>
            <a:ext cx="1486678" cy="118873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32A1EC7D-0151-4916-ABCA-C8B2D6F3E4C9}"/>
              </a:ext>
            </a:extLst>
          </p:cNvPr>
          <p:cNvCxnSpPr>
            <a:cxnSpLocks/>
          </p:cNvCxnSpPr>
          <p:nvPr/>
        </p:nvCxnSpPr>
        <p:spPr>
          <a:xfrm flipV="1">
            <a:off x="1189038" y="3412426"/>
            <a:ext cx="1444155" cy="209648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016022BB-845D-4819-928C-E8712D6A9E18}"/>
              </a:ext>
            </a:extLst>
          </p:cNvPr>
          <p:cNvCxnSpPr>
            <a:cxnSpLocks/>
          </p:cNvCxnSpPr>
          <p:nvPr/>
        </p:nvCxnSpPr>
        <p:spPr>
          <a:xfrm flipV="1">
            <a:off x="1199362" y="4237127"/>
            <a:ext cx="1437272" cy="12717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8A7F8753-FA60-4AB3-B937-B06B6210FFAB}"/>
              </a:ext>
            </a:extLst>
          </p:cNvPr>
          <p:cNvCxnSpPr>
            <a:cxnSpLocks/>
          </p:cNvCxnSpPr>
          <p:nvPr/>
        </p:nvCxnSpPr>
        <p:spPr>
          <a:xfrm flipV="1">
            <a:off x="1242796" y="5045172"/>
            <a:ext cx="1383170" cy="45020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4417F35C-FE90-444E-83BE-2E5BA9C94F30}"/>
              </a:ext>
            </a:extLst>
          </p:cNvPr>
          <p:cNvCxnSpPr>
            <a:cxnSpLocks/>
          </p:cNvCxnSpPr>
          <p:nvPr/>
        </p:nvCxnSpPr>
        <p:spPr>
          <a:xfrm>
            <a:off x="1189038" y="5504479"/>
            <a:ext cx="1463467" cy="37377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69A5CBDC-2559-486C-8AB7-0B8F732CAC0E}"/>
              </a:ext>
            </a:extLst>
          </p:cNvPr>
          <p:cNvCxnSpPr>
            <a:cxnSpLocks/>
          </p:cNvCxnSpPr>
          <p:nvPr/>
        </p:nvCxnSpPr>
        <p:spPr>
          <a:xfrm flipV="1">
            <a:off x="1164650" y="5878041"/>
            <a:ext cx="1468543" cy="50153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B1F0FBE6-DBFC-4B58-9CCA-5B9FF4F15F19}"/>
              </a:ext>
            </a:extLst>
          </p:cNvPr>
          <p:cNvCxnSpPr>
            <a:cxnSpLocks/>
          </p:cNvCxnSpPr>
          <p:nvPr/>
        </p:nvCxnSpPr>
        <p:spPr>
          <a:xfrm flipV="1">
            <a:off x="1165363" y="3409389"/>
            <a:ext cx="1460603" cy="2970185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E66E0061-D57B-46D0-987E-34DD0FEF2C6D}"/>
              </a:ext>
            </a:extLst>
          </p:cNvPr>
          <p:cNvCxnSpPr>
            <a:cxnSpLocks/>
          </p:cNvCxnSpPr>
          <p:nvPr/>
        </p:nvCxnSpPr>
        <p:spPr>
          <a:xfrm flipV="1">
            <a:off x="1174809" y="4209655"/>
            <a:ext cx="1457576" cy="216991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CEBBC69A-5BD2-463D-8F1B-FD963B119987}"/>
              </a:ext>
            </a:extLst>
          </p:cNvPr>
          <p:cNvCxnSpPr>
            <a:cxnSpLocks/>
          </p:cNvCxnSpPr>
          <p:nvPr/>
        </p:nvCxnSpPr>
        <p:spPr>
          <a:xfrm flipV="1">
            <a:off x="1181691" y="5041381"/>
            <a:ext cx="1444275" cy="133819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68E2C8F1-1BC8-4C6A-B649-46881B4B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ディープ ラーニング</a:t>
            </a:r>
            <a:endParaRPr kumimoji="1" lang="ja-JP" altLang="en-US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7AAF563C-CDDC-4FEA-AD2D-3B743B2ABFD7}"/>
              </a:ext>
            </a:extLst>
          </p:cNvPr>
          <p:cNvSpPr/>
          <p:nvPr/>
        </p:nvSpPr>
        <p:spPr bwMode="auto">
          <a:xfrm>
            <a:off x="865002" y="2741593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C4933632-B4A1-42A3-874E-E784734057E3}"/>
              </a:ext>
            </a:extLst>
          </p:cNvPr>
          <p:cNvSpPr/>
          <p:nvPr/>
        </p:nvSpPr>
        <p:spPr bwMode="auto">
          <a:xfrm>
            <a:off x="851237" y="3561583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3F0959F3-DE94-47D1-AD79-5922C87CAA61}"/>
              </a:ext>
            </a:extLst>
          </p:cNvPr>
          <p:cNvSpPr/>
          <p:nvPr/>
        </p:nvSpPr>
        <p:spPr bwMode="auto">
          <a:xfrm>
            <a:off x="865002" y="4381573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CA9E22E9-EA7F-4CAD-84C1-20D770E22090}"/>
              </a:ext>
            </a:extLst>
          </p:cNvPr>
          <p:cNvSpPr/>
          <p:nvPr/>
        </p:nvSpPr>
        <p:spPr bwMode="auto">
          <a:xfrm>
            <a:off x="865002" y="5201563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64B5DEF-3D4D-48E6-8316-C942577645CF}"/>
              </a:ext>
            </a:extLst>
          </p:cNvPr>
          <p:cNvSpPr/>
          <p:nvPr/>
        </p:nvSpPr>
        <p:spPr bwMode="auto">
          <a:xfrm>
            <a:off x="865002" y="6021553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ACF57D5-919B-4F4C-970F-5792C029F6AE}"/>
              </a:ext>
            </a:extLst>
          </p:cNvPr>
          <p:cNvSpPr/>
          <p:nvPr/>
        </p:nvSpPr>
        <p:spPr bwMode="auto">
          <a:xfrm>
            <a:off x="2329805" y="3065629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A192805-62C1-496B-BA66-866087DC2116}"/>
              </a:ext>
            </a:extLst>
          </p:cNvPr>
          <p:cNvSpPr/>
          <p:nvPr/>
        </p:nvSpPr>
        <p:spPr bwMode="auto">
          <a:xfrm>
            <a:off x="2329805" y="3896947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4913F2B8-6128-4A65-B854-A5A177DD8B27}"/>
              </a:ext>
            </a:extLst>
          </p:cNvPr>
          <p:cNvSpPr/>
          <p:nvPr/>
        </p:nvSpPr>
        <p:spPr bwMode="auto">
          <a:xfrm>
            <a:off x="2329805" y="4728265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28253BA7-888D-46BE-AC23-542916EEDC9B}"/>
              </a:ext>
            </a:extLst>
          </p:cNvPr>
          <p:cNvSpPr/>
          <p:nvPr/>
        </p:nvSpPr>
        <p:spPr bwMode="auto">
          <a:xfrm>
            <a:off x="2329805" y="5559583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FDA3A4DA-ABE9-4DAF-A550-9206075871EF}"/>
              </a:ext>
            </a:extLst>
          </p:cNvPr>
          <p:cNvSpPr/>
          <p:nvPr/>
        </p:nvSpPr>
        <p:spPr bwMode="auto">
          <a:xfrm>
            <a:off x="3711722" y="3513525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12572866-CD2F-40E2-816F-FD0BDB21E278}"/>
              </a:ext>
            </a:extLst>
          </p:cNvPr>
          <p:cNvSpPr/>
          <p:nvPr/>
        </p:nvSpPr>
        <p:spPr bwMode="auto">
          <a:xfrm>
            <a:off x="3697957" y="4333515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9F06B97E-C442-4AC4-AA48-88F054FE9A00}"/>
              </a:ext>
            </a:extLst>
          </p:cNvPr>
          <p:cNvSpPr/>
          <p:nvPr/>
        </p:nvSpPr>
        <p:spPr bwMode="auto">
          <a:xfrm>
            <a:off x="3711722" y="5153505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29022195-31EE-4176-8A18-325C1110CBCD}"/>
              </a:ext>
            </a:extLst>
          </p:cNvPr>
          <p:cNvSpPr/>
          <p:nvPr/>
        </p:nvSpPr>
        <p:spPr bwMode="auto">
          <a:xfrm>
            <a:off x="8688916" y="3081773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D7FC746E-05AA-4A07-8A9E-EAF552E39A4E}"/>
              </a:ext>
            </a:extLst>
          </p:cNvPr>
          <p:cNvSpPr/>
          <p:nvPr/>
        </p:nvSpPr>
        <p:spPr bwMode="auto">
          <a:xfrm>
            <a:off x="8688916" y="3913091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89AA4814-83F3-4CC7-9F50-91C53C0D19B0}"/>
              </a:ext>
            </a:extLst>
          </p:cNvPr>
          <p:cNvSpPr/>
          <p:nvPr/>
        </p:nvSpPr>
        <p:spPr bwMode="auto">
          <a:xfrm>
            <a:off x="8688916" y="4744409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19BB6504-701E-43A3-B424-B17757C8A902}"/>
              </a:ext>
            </a:extLst>
          </p:cNvPr>
          <p:cNvSpPr/>
          <p:nvPr/>
        </p:nvSpPr>
        <p:spPr bwMode="auto">
          <a:xfrm>
            <a:off x="8688916" y="5575727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87A48F0-FF59-4AC5-8246-B218B9898AA6}"/>
              </a:ext>
            </a:extLst>
          </p:cNvPr>
          <p:cNvSpPr txBox="1"/>
          <p:nvPr/>
        </p:nvSpPr>
        <p:spPr>
          <a:xfrm>
            <a:off x="528942" y="1979253"/>
            <a:ext cx="1292662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入力層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F86AB72-6C2D-486C-BB33-6E747F99B669}"/>
              </a:ext>
            </a:extLst>
          </p:cNvPr>
          <p:cNvSpPr txBox="1"/>
          <p:nvPr/>
        </p:nvSpPr>
        <p:spPr>
          <a:xfrm>
            <a:off x="2007510" y="1979253"/>
            <a:ext cx="1292662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中間層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5A83B26-2466-4A3E-BD19-FB0FA1281F7C}"/>
              </a:ext>
            </a:extLst>
          </p:cNvPr>
          <p:cNvSpPr txBox="1"/>
          <p:nvPr/>
        </p:nvSpPr>
        <p:spPr>
          <a:xfrm>
            <a:off x="3375662" y="1979253"/>
            <a:ext cx="1292662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出力層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461925E-1DF8-4706-94E4-E65465FF2099}"/>
              </a:ext>
            </a:extLst>
          </p:cNvPr>
          <p:cNvSpPr/>
          <p:nvPr/>
        </p:nvSpPr>
        <p:spPr bwMode="auto">
          <a:xfrm>
            <a:off x="601663" y="1337022"/>
            <a:ext cx="4066661" cy="627864"/>
          </a:xfrm>
          <a:prstGeom prst="rect">
            <a:avLst/>
          </a:prstGeom>
          <a:solidFill>
            <a:srgbClr val="FFFFCC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ニューラル ネットワーク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3F060BE-2263-4D97-814F-F71CE9B6D323}"/>
              </a:ext>
            </a:extLst>
          </p:cNvPr>
          <p:cNvSpPr txBox="1"/>
          <p:nvPr/>
        </p:nvSpPr>
        <p:spPr>
          <a:xfrm>
            <a:off x="5858197" y="1979253"/>
            <a:ext cx="1292662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入力層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6DE6B95-C793-4C9F-80DB-DEE8D6844583}"/>
              </a:ext>
            </a:extLst>
          </p:cNvPr>
          <p:cNvSpPr txBox="1"/>
          <p:nvPr/>
        </p:nvSpPr>
        <p:spPr>
          <a:xfrm>
            <a:off x="8279966" y="1979253"/>
            <a:ext cx="1292662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中間層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4D7D5CA-43E7-4C81-BE26-3B4E2C8DE589}"/>
              </a:ext>
            </a:extLst>
          </p:cNvPr>
          <p:cNvSpPr txBox="1"/>
          <p:nvPr/>
        </p:nvSpPr>
        <p:spPr>
          <a:xfrm>
            <a:off x="10682733" y="1979253"/>
            <a:ext cx="1292662" cy="627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出力層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BC26504-069A-4FB6-85B0-0B27AC1F05E4}"/>
              </a:ext>
            </a:extLst>
          </p:cNvPr>
          <p:cNvSpPr/>
          <p:nvPr/>
        </p:nvSpPr>
        <p:spPr bwMode="auto">
          <a:xfrm>
            <a:off x="6874119" y="1337022"/>
            <a:ext cx="4066661" cy="627864"/>
          </a:xfrm>
          <a:prstGeom prst="rect">
            <a:avLst/>
          </a:prstGeom>
          <a:solidFill>
            <a:srgbClr val="FFFFCC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ディープ ラーニング</a:t>
            </a:r>
          </a:p>
        </p:txBody>
      </p:sp>
      <p:sp>
        <p:nvSpPr>
          <p:cNvPr id="196" name="楕円 195">
            <a:extLst>
              <a:ext uri="{FF2B5EF4-FFF2-40B4-BE49-F238E27FC236}">
                <a16:creationId xmlns:a16="http://schemas.microsoft.com/office/drawing/2014/main" id="{5702EE18-3687-4220-808C-47A5A561DB0A}"/>
              </a:ext>
            </a:extLst>
          </p:cNvPr>
          <p:cNvSpPr/>
          <p:nvPr/>
        </p:nvSpPr>
        <p:spPr bwMode="auto">
          <a:xfrm>
            <a:off x="6244925" y="2773230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7" name="楕円 196">
            <a:extLst>
              <a:ext uri="{FF2B5EF4-FFF2-40B4-BE49-F238E27FC236}">
                <a16:creationId xmlns:a16="http://schemas.microsoft.com/office/drawing/2014/main" id="{113DFFCD-C0A2-40B0-AD5A-90C40D7B3CFC}"/>
              </a:ext>
            </a:extLst>
          </p:cNvPr>
          <p:cNvSpPr/>
          <p:nvPr/>
        </p:nvSpPr>
        <p:spPr bwMode="auto">
          <a:xfrm>
            <a:off x="6231160" y="3593220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楕円 197">
            <a:extLst>
              <a:ext uri="{FF2B5EF4-FFF2-40B4-BE49-F238E27FC236}">
                <a16:creationId xmlns:a16="http://schemas.microsoft.com/office/drawing/2014/main" id="{B06B8D1D-AF3A-4530-B551-0BD2F4873E11}"/>
              </a:ext>
            </a:extLst>
          </p:cNvPr>
          <p:cNvSpPr/>
          <p:nvPr/>
        </p:nvSpPr>
        <p:spPr bwMode="auto">
          <a:xfrm>
            <a:off x="6244925" y="4413210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FEBD5394-A54B-4297-9D6B-1F9372CA1675}"/>
              </a:ext>
            </a:extLst>
          </p:cNvPr>
          <p:cNvSpPr/>
          <p:nvPr/>
        </p:nvSpPr>
        <p:spPr bwMode="auto">
          <a:xfrm>
            <a:off x="6244925" y="5233200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0" name="楕円 199">
            <a:extLst>
              <a:ext uri="{FF2B5EF4-FFF2-40B4-BE49-F238E27FC236}">
                <a16:creationId xmlns:a16="http://schemas.microsoft.com/office/drawing/2014/main" id="{02CCC324-FCA7-4ECD-8A6E-997CEEA84F4B}"/>
              </a:ext>
            </a:extLst>
          </p:cNvPr>
          <p:cNvSpPr/>
          <p:nvPr/>
        </p:nvSpPr>
        <p:spPr bwMode="auto">
          <a:xfrm>
            <a:off x="6244925" y="6053190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A83E13B2-DCDD-473E-81FA-B74E67994597}"/>
              </a:ext>
            </a:extLst>
          </p:cNvPr>
          <p:cNvSpPr/>
          <p:nvPr/>
        </p:nvSpPr>
        <p:spPr bwMode="auto">
          <a:xfrm>
            <a:off x="7709728" y="3097266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楕円 201">
            <a:extLst>
              <a:ext uri="{FF2B5EF4-FFF2-40B4-BE49-F238E27FC236}">
                <a16:creationId xmlns:a16="http://schemas.microsoft.com/office/drawing/2014/main" id="{6D3612E8-4E95-44EC-BC85-CA7285D0AF5E}"/>
              </a:ext>
            </a:extLst>
          </p:cNvPr>
          <p:cNvSpPr/>
          <p:nvPr/>
        </p:nvSpPr>
        <p:spPr bwMode="auto">
          <a:xfrm>
            <a:off x="7709728" y="3928584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楕円 202">
            <a:extLst>
              <a:ext uri="{FF2B5EF4-FFF2-40B4-BE49-F238E27FC236}">
                <a16:creationId xmlns:a16="http://schemas.microsoft.com/office/drawing/2014/main" id="{221609E1-7E7B-49CE-A650-7A320E4F15CE}"/>
              </a:ext>
            </a:extLst>
          </p:cNvPr>
          <p:cNvSpPr/>
          <p:nvPr/>
        </p:nvSpPr>
        <p:spPr bwMode="auto">
          <a:xfrm>
            <a:off x="7709728" y="4759902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楕円 203">
            <a:extLst>
              <a:ext uri="{FF2B5EF4-FFF2-40B4-BE49-F238E27FC236}">
                <a16:creationId xmlns:a16="http://schemas.microsoft.com/office/drawing/2014/main" id="{ED5193B3-0273-42C2-A3C9-963C5424ABA7}"/>
              </a:ext>
            </a:extLst>
          </p:cNvPr>
          <p:cNvSpPr/>
          <p:nvPr/>
        </p:nvSpPr>
        <p:spPr bwMode="auto">
          <a:xfrm>
            <a:off x="7709728" y="5591220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楕円 225">
            <a:extLst>
              <a:ext uri="{FF2B5EF4-FFF2-40B4-BE49-F238E27FC236}">
                <a16:creationId xmlns:a16="http://schemas.microsoft.com/office/drawing/2014/main" id="{70A16DD7-65BA-4315-82A2-AD15CE5ED71A}"/>
              </a:ext>
            </a:extLst>
          </p:cNvPr>
          <p:cNvSpPr/>
          <p:nvPr/>
        </p:nvSpPr>
        <p:spPr bwMode="auto">
          <a:xfrm>
            <a:off x="9665544" y="3082222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7" name="楕円 226">
            <a:extLst>
              <a:ext uri="{FF2B5EF4-FFF2-40B4-BE49-F238E27FC236}">
                <a16:creationId xmlns:a16="http://schemas.microsoft.com/office/drawing/2014/main" id="{F756081E-78DF-4E47-BAB5-E52570F33ED2}"/>
              </a:ext>
            </a:extLst>
          </p:cNvPr>
          <p:cNvSpPr/>
          <p:nvPr/>
        </p:nvSpPr>
        <p:spPr bwMode="auto">
          <a:xfrm>
            <a:off x="9665544" y="3913540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楕円 227">
            <a:extLst>
              <a:ext uri="{FF2B5EF4-FFF2-40B4-BE49-F238E27FC236}">
                <a16:creationId xmlns:a16="http://schemas.microsoft.com/office/drawing/2014/main" id="{050628CA-4AB2-4D45-8554-7A0C5C12B676}"/>
              </a:ext>
            </a:extLst>
          </p:cNvPr>
          <p:cNvSpPr/>
          <p:nvPr/>
        </p:nvSpPr>
        <p:spPr bwMode="auto">
          <a:xfrm>
            <a:off x="9665544" y="4744858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楕円 228">
            <a:extLst>
              <a:ext uri="{FF2B5EF4-FFF2-40B4-BE49-F238E27FC236}">
                <a16:creationId xmlns:a16="http://schemas.microsoft.com/office/drawing/2014/main" id="{093FF519-3496-4EB2-9819-34ACEDF36491}"/>
              </a:ext>
            </a:extLst>
          </p:cNvPr>
          <p:cNvSpPr/>
          <p:nvPr/>
        </p:nvSpPr>
        <p:spPr bwMode="auto">
          <a:xfrm>
            <a:off x="9665544" y="5576176"/>
            <a:ext cx="648072" cy="648072"/>
          </a:xfrm>
          <a:prstGeom prst="ellipse">
            <a:avLst/>
          </a:prstGeom>
          <a:solidFill>
            <a:srgbClr val="FF9999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1CAD9271-E493-49CE-A6F6-15B1B3F25D22}"/>
              </a:ext>
            </a:extLst>
          </p:cNvPr>
          <p:cNvSpPr/>
          <p:nvPr/>
        </p:nvSpPr>
        <p:spPr bwMode="auto">
          <a:xfrm>
            <a:off x="11047461" y="3530118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1" name="楕円 230">
            <a:extLst>
              <a:ext uri="{FF2B5EF4-FFF2-40B4-BE49-F238E27FC236}">
                <a16:creationId xmlns:a16="http://schemas.microsoft.com/office/drawing/2014/main" id="{630890E3-D21B-4C7E-8CF2-731A9BE98071}"/>
              </a:ext>
            </a:extLst>
          </p:cNvPr>
          <p:cNvSpPr/>
          <p:nvPr/>
        </p:nvSpPr>
        <p:spPr bwMode="auto">
          <a:xfrm>
            <a:off x="11033696" y="4350108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2" name="楕円 231">
            <a:extLst>
              <a:ext uri="{FF2B5EF4-FFF2-40B4-BE49-F238E27FC236}">
                <a16:creationId xmlns:a16="http://schemas.microsoft.com/office/drawing/2014/main" id="{BAA91BB8-6C45-4EE8-8D0D-7CD6E274C6D4}"/>
              </a:ext>
            </a:extLst>
          </p:cNvPr>
          <p:cNvSpPr/>
          <p:nvPr/>
        </p:nvSpPr>
        <p:spPr bwMode="auto">
          <a:xfrm>
            <a:off x="11047461" y="5170098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81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theme/theme1.xml><?xml version="1.0" encoding="utf-8"?>
<a:theme xmlns:a="http://schemas.openxmlformats.org/drawingml/2006/main" name="1_5-30721_Build_2016_Template_Light">
  <a:themeElements>
    <a:clrScheme name="decode2018">
      <a:dk1>
        <a:srgbClr val="1A1A1A"/>
      </a:dk1>
      <a:lt1>
        <a:srgbClr val="FFFFFF"/>
      </a:lt1>
      <a:dk2>
        <a:srgbClr val="0D0D0D"/>
      </a:dk2>
      <a:lt2>
        <a:srgbClr val="0D0D0D"/>
      </a:lt2>
      <a:accent1>
        <a:srgbClr val="505050"/>
      </a:accent1>
      <a:accent2>
        <a:srgbClr val="E3008C"/>
      </a:accent2>
      <a:accent3>
        <a:srgbClr val="32145A"/>
      </a:accent3>
      <a:accent4>
        <a:srgbClr val="2139B5"/>
      </a:accent4>
      <a:accent5>
        <a:srgbClr val="9D9D9D"/>
      </a:accent5>
      <a:accent6>
        <a:srgbClr val="E6E6E6"/>
      </a:accent6>
      <a:hlink>
        <a:srgbClr val="00B0F0"/>
      </a:hlink>
      <a:folHlink>
        <a:srgbClr val="AA0069"/>
      </a:folHlink>
    </a:clrScheme>
    <a:fontScheme name="decode2018">
      <a:majorFont>
        <a:latin typeface="Segoe UI Light"/>
        <a:ea typeface="Yu Gothic UI Semilight"/>
        <a:cs typeface=""/>
      </a:majorFont>
      <a:minorFont>
        <a:latin typeface="Segoe UI"/>
        <a:ea typeface="Yu Gothic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54617C35A1074F8600DC48F6875AFF" ma:contentTypeVersion="6" ma:contentTypeDescription="Create a new document." ma:contentTypeScope="" ma:versionID="412acab48271937454574167e0458581">
  <xsd:schema xmlns:xsd="http://www.w3.org/2001/XMLSchema" xmlns:xs="http://www.w3.org/2001/XMLSchema" xmlns:p="http://schemas.microsoft.com/office/2006/metadata/properties" xmlns:ns2="23ce663d-78ec-4732-ad2d-a7087832c5eb" xmlns:ns3="bc0f06ff-896c-4002-857c-088f702138e7" targetNamespace="http://schemas.microsoft.com/office/2006/metadata/properties" ma:root="true" ma:fieldsID="2432d60e8d57724596404801976bf361" ns2:_="" ns3:_="">
    <xsd:import namespace="23ce663d-78ec-4732-ad2d-a7087832c5eb"/>
    <xsd:import namespace="bc0f06ff-896c-4002-857c-088f702138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ce663d-78ec-4732-ad2d-a7087832c5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f06ff-896c-4002-857c-088f702138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c0f06ff-896c-4002-857c-088f702138e7"/>
    <ds:schemaRef ds:uri="23ce663d-78ec-4732-ad2d-a7087832c5e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7741140-F4FC-45FE-885F-054F8904C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ce663d-78ec-4732-ad2d-a7087832c5eb"/>
    <ds:schemaRef ds:uri="bc0f06ff-896c-4002-857c-088f702138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1164</TotalTime>
  <Words>530</Words>
  <Application>Microsoft Office PowerPoint</Application>
  <PresentationFormat>ユーザー設定</PresentationFormat>
  <Paragraphs>218</Paragraphs>
  <Slides>31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41" baseType="lpstr">
      <vt:lpstr>ＭＳ ゴシック</vt:lpstr>
      <vt:lpstr>Ricty Diminished Discord</vt:lpstr>
      <vt:lpstr>Yu Gothic UI</vt:lpstr>
      <vt:lpstr>Yu Gothic UI Semilight</vt:lpstr>
      <vt:lpstr>Arial</vt:lpstr>
      <vt:lpstr>Calibri</vt:lpstr>
      <vt:lpstr>Consolas</vt:lpstr>
      <vt:lpstr>Segoe UI</vt:lpstr>
      <vt:lpstr>Segoe UI Light</vt:lpstr>
      <vt:lpstr>1_5-30721_Build_2016_Template_Light</vt:lpstr>
      <vt:lpstr> C# でニューラルネットワークをスクラッチで書いて 機械学習の原理を理解しよう</vt:lpstr>
      <vt:lpstr>ソース コードの場所</vt:lpstr>
      <vt:lpstr>関連資料</vt:lpstr>
      <vt:lpstr>機械学習 (Machine Learning) とは</vt:lpstr>
      <vt:lpstr>まず 人工知能 (Artificial Intelligence) とは</vt:lpstr>
      <vt:lpstr>機械学習とは</vt:lpstr>
      <vt:lpstr>機械学習の種類</vt:lpstr>
      <vt:lpstr>ディープラーニング (深層学習: Deep Learning)</vt:lpstr>
      <vt:lpstr>ディープ ラーニング</vt:lpstr>
      <vt:lpstr>人工知能と機械学習</vt:lpstr>
      <vt:lpstr>ニューラル ネットワークとは</vt:lpstr>
      <vt:lpstr>神経細胞のネットワーク</vt:lpstr>
      <vt:lpstr>ニューラル ネットワーク</vt:lpstr>
      <vt:lpstr>個々のニューロン</vt:lpstr>
      <vt:lpstr>シグモイド関数</vt:lpstr>
      <vt:lpstr>ニューラル ネットワークによる分類</vt:lpstr>
      <vt:lpstr>今回作成するニューラル ネットワーク</vt:lpstr>
      <vt:lpstr>今回のニューラル ネットワークの訓練</vt:lpstr>
      <vt:lpstr>Demo</vt:lpstr>
      <vt:lpstr>C# によるニューロンの実装</vt:lpstr>
      <vt:lpstr>C# によるニューラル ネットワークの実装</vt:lpstr>
      <vt:lpstr>C# によるニューラル ネットワークの実装 (続き)</vt:lpstr>
      <vt:lpstr>C# によるニューラル ネットワークの実装 (続き)</vt:lpstr>
      <vt:lpstr>C# によるニューラル ネットワークの実装 (続き)</vt:lpstr>
      <vt:lpstr>PowerPoint プレゼンテーション</vt:lpstr>
      <vt:lpstr>実行結果 (シグモイド関数)</vt:lpstr>
      <vt:lpstr>実行結果 (座標データと訓練前)</vt:lpstr>
      <vt:lpstr>実行結果 (教師データと訓練後)</vt:lpstr>
      <vt:lpstr>訓練前の重みの値</vt:lpstr>
      <vt:lpstr>訓練後の重みの値</vt:lpstr>
      <vt:lpstr>PowerPoint プレゼンテーション</vt:lpstr>
    </vt:vector>
  </TitlesOfParts>
  <Manager/>
  <Company>Microsoft Japan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subject>&lt;Speech title here&gt;</dc:subject>
  <dc:creator>Ryuta Suzuki</dc:creator>
  <cp:keywords>de:code 2018</cp:keywords>
  <dc:description>Audience Type:</dc:description>
  <cp:lastModifiedBy>Kojima Fujio</cp:lastModifiedBy>
  <cp:revision>165</cp:revision>
  <dcterms:created xsi:type="dcterms:W3CDTF">2016-03-28T12:00:00Z</dcterms:created>
  <dcterms:modified xsi:type="dcterms:W3CDTF">2018-05-20T13:19:29Z</dcterms:modified>
  <cp:category>de:code 2018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0x0101003C54617C35A1074F8600DC48F6875AFF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Owner">
    <vt:lpwstr>shintak@microsoft.com</vt:lpwstr>
  </property>
  <property fmtid="{D5CDD505-2E9C-101B-9397-08002B2CF9AE}" pid="17" name="MSIP_Label_f42aa342-8706-4288-bd11-ebb85995028c_SetDate">
    <vt:lpwstr>2018-04-16T12:41:18.3352789Z</vt:lpwstr>
  </property>
  <property fmtid="{D5CDD505-2E9C-101B-9397-08002B2CF9AE}" pid="18" name="MSIP_Label_f42aa342-8706-4288-bd11-ebb85995028c_Name">
    <vt:lpwstr>General</vt:lpwstr>
  </property>
  <property fmtid="{D5CDD505-2E9C-101B-9397-08002B2CF9AE}" pid="19" name="MSIP_Label_f42aa342-8706-4288-bd11-ebb85995028c_Application">
    <vt:lpwstr>Microsoft Azure Information Protection</vt:lpwstr>
  </property>
  <property fmtid="{D5CDD505-2E9C-101B-9397-08002B2CF9AE}" pid="20" name="MSIP_Label_f42aa342-8706-4288-bd11-ebb85995028c_Extended_MSFT_Method">
    <vt:lpwstr>Automatic</vt:lpwstr>
  </property>
  <property fmtid="{D5CDD505-2E9C-101B-9397-08002B2CF9AE}" pid="21" name="Sensitivity">
    <vt:lpwstr>General</vt:lpwstr>
  </property>
</Properties>
</file>